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57" r:id="rId3"/>
    <p:sldId id="260" r:id="rId4"/>
    <p:sldId id="262" r:id="rId5"/>
    <p:sldId id="261" r:id="rId6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21384B-24AE-4150-8F3C-103865488BB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8C0392F-15F6-45EB-A61F-2AEEC3988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60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D658577B-CA81-411D-99FC-777D9A3C972E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26750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D658577B-CA81-411D-99FC-777D9A3C972E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26051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EB0101">
                  <a:tint val="20000"/>
                </a:srgbClr>
              </a:solidFill>
            </a:endParaRP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6A3C93-DEC4-4A7F-993B-471E620BE0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1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5125" indent="-255588">
              <a:buClrTx/>
              <a:buSzPct val="100000"/>
              <a:buFont typeface="Arial" panose="020B0604020202020204" pitchFamily="34" charset="0"/>
              <a:buChar char="•"/>
              <a:defRPr sz="320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620713" indent="-228600">
              <a:buClrTx/>
              <a:buSzPct val="100000"/>
              <a:buFont typeface="Arial" panose="020B0604020202020204" pitchFamily="34" charset="0"/>
              <a:buChar char="•"/>
              <a:defRPr sz="320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858838" indent="-228600">
              <a:buClrTx/>
              <a:buSzPct val="100000"/>
              <a:buFont typeface="Arial" panose="020B0604020202020204" pitchFamily="34" charset="0"/>
              <a:buChar char="•"/>
              <a:defRPr sz="320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143000" indent="-228600">
              <a:buClrTx/>
              <a:buSzPct val="100000"/>
              <a:buFont typeface="Arial" panose="020B0604020202020204" pitchFamily="34" charset="0"/>
              <a:buChar char="•"/>
              <a:defRPr sz="320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1371600" indent="-228600">
              <a:buClrTx/>
              <a:buSzPct val="100000"/>
              <a:buFont typeface="Arial" panose="020B0604020202020204" pitchFamily="34" charset="0"/>
              <a:buChar char="•"/>
              <a:defRPr sz="320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3C93-DEC4-4A7F-993B-471E620BE0B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502" y="6257228"/>
            <a:ext cx="5934456" cy="34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41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fld id="{AA6A3C93-DEC4-4A7F-993B-471E620BE0B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80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69CED-1352-7030-7693-649EAA4DC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F32CB-6D4B-AE5B-178C-5EC58A7B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1138"/>
            <a:ext cx="10419184" cy="4525962"/>
          </a:xfrm>
        </p:spPr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</a:endParaRPr>
          </a:p>
          <a:p>
            <a:r>
              <a:rPr lang="en-US" sz="3600" b="0" i="0" u="none" strike="noStrike" baseline="0" dirty="0">
                <a:solidFill>
                  <a:srgbClr val="211D1E"/>
                </a:solidFill>
              </a:rPr>
              <a:t>Kenneth Swift (U. of Houston)</a:t>
            </a:r>
            <a:endParaRPr lang="en-US" sz="3600" dirty="0">
              <a:solidFill>
                <a:srgbClr val="211D1E"/>
              </a:solidFill>
            </a:endParaRPr>
          </a:p>
          <a:p>
            <a:r>
              <a:rPr lang="en-US" sz="3600" b="0" i="0" u="none" strike="noStrike" baseline="0" dirty="0">
                <a:solidFill>
                  <a:srgbClr val="211D1E"/>
                </a:solidFill>
              </a:rPr>
              <a:t>Cassandra Robertson (Case Western)</a:t>
            </a:r>
          </a:p>
          <a:p>
            <a:r>
              <a:rPr lang="en-US" sz="3600" b="0" i="0" u="none" strike="noStrike" baseline="0" dirty="0">
                <a:solidFill>
                  <a:srgbClr val="211D1E"/>
                </a:solidFill>
              </a:rPr>
              <a:t>Vicki </a:t>
            </a:r>
            <a:r>
              <a:rPr lang="en-US" sz="3600" b="0" i="0" u="none" strike="noStrike" baseline="0" dirty="0" err="1">
                <a:solidFill>
                  <a:srgbClr val="211D1E"/>
                </a:solidFill>
              </a:rPr>
              <a:t>VanZandt</a:t>
            </a:r>
            <a:r>
              <a:rPr lang="en-US" sz="3600" b="0" i="0" u="none" strike="noStrike" baseline="0" dirty="0">
                <a:solidFill>
                  <a:srgbClr val="211D1E"/>
                </a:solidFill>
              </a:rPr>
              <a:t> (Dayton)</a:t>
            </a:r>
          </a:p>
          <a:p>
            <a:r>
              <a:rPr lang="en-US" sz="3600" b="0" i="0" u="none" strike="noStrike" baseline="0" dirty="0">
                <a:solidFill>
                  <a:srgbClr val="211D1E"/>
                </a:solidFill>
              </a:rPr>
              <a:t>Sophie Sparrow (UNH)</a:t>
            </a:r>
            <a:endParaRPr lang="en-US" sz="5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26671-F492-6123-04A7-7C1304CC5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3C93-DEC4-4A7F-993B-471E620BE0B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04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9309" y="1540374"/>
            <a:ext cx="8827903" cy="1527319"/>
          </a:xfrm>
          <a:ln w="38100">
            <a:noFill/>
          </a:ln>
        </p:spPr>
        <p:txBody>
          <a:bodyPr>
            <a:normAutofit/>
          </a:bodyPr>
          <a:lstStyle/>
          <a:p>
            <a:pPr algn="ctr"/>
            <a:r>
              <a:rPr lang="en-US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Defense of </a:t>
            </a:r>
            <a:r>
              <a:rPr lang="en-US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Asynch</a:t>
            </a:r>
            <a:endParaRPr lang="en-US" i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 Swift</a:t>
            </a:r>
          </a:p>
          <a:p>
            <a:pPr algn="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Houston Law Center</a:t>
            </a:r>
          </a:p>
          <a:p>
            <a:pPr algn="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krswift@central.uh.edu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309" y="132408"/>
            <a:ext cx="9393381" cy="6039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6A3C93-DEC4-4A7F-993B-471E620BE0B7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7830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0ADA5-2D5A-4170-94E1-EEEB8487E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C97E4-BEEE-45BB-9D6A-FB715A895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7" y="1417638"/>
            <a:ext cx="11179126" cy="4525962"/>
          </a:xfrm>
        </p:spPr>
        <p:txBody>
          <a:bodyPr/>
          <a:lstStyle/>
          <a:p>
            <a:pPr marL="623887" indent="-514350">
              <a:buFont typeface="+mj-lt"/>
              <a:buAutoNum type="alphaUcPeriod"/>
            </a:pPr>
            <a:r>
              <a:rPr lang="en-US" dirty="0">
                <a:ea typeface="+mj-lt"/>
              </a:rPr>
              <a:t>Regular Substantive Interaction</a:t>
            </a:r>
          </a:p>
          <a:p>
            <a:pPr marL="623887" indent="-514350">
              <a:buFont typeface="+mj-lt"/>
              <a:buAutoNum type="alphaUcPeriod"/>
            </a:pPr>
            <a:endParaRPr lang="en-US" dirty="0">
              <a:ea typeface="+mj-lt"/>
            </a:endParaRPr>
          </a:p>
          <a:p>
            <a:pPr marL="623887" indent="-514350">
              <a:buFont typeface="+mj-lt"/>
              <a:buAutoNum type="alphaUcPeriod"/>
            </a:pPr>
            <a:r>
              <a:rPr lang="en-US" dirty="0">
                <a:ea typeface="+mj-lt"/>
              </a:rPr>
              <a:t>Texas Supreme Court Order / FLLM</a:t>
            </a:r>
          </a:p>
          <a:p>
            <a:pPr marL="623887" indent="-514350">
              <a:buFont typeface="+mj-lt"/>
              <a:buAutoNum type="alphaUcPeriod"/>
            </a:pPr>
            <a:endParaRPr lang="en-US" kern="100" dirty="0">
              <a:effectLst/>
              <a:ea typeface="+mj-lt"/>
            </a:endParaRPr>
          </a:p>
          <a:p>
            <a:pPr marL="623887" indent="-514350">
              <a:buFont typeface="+mj-lt"/>
              <a:buAutoNum type="alphaUcPeriod"/>
            </a:pPr>
            <a:r>
              <a:rPr lang="en-US" kern="100" dirty="0">
                <a:effectLst/>
                <a:ea typeface="Calibri" panose="020F0502020204030204" pitchFamily="34" charset="0"/>
              </a:rPr>
              <a:t>Department of Education Proposed Rule </a:t>
            </a:r>
            <a:r>
              <a:rPr lang="en-US" dirty="0">
                <a:effectLst/>
                <a:ea typeface="Calibri" panose="020F0502020204030204" pitchFamily="34" charset="0"/>
              </a:rPr>
              <a:t>(7/24/24) </a:t>
            </a:r>
          </a:p>
          <a:p>
            <a:pPr marL="950913" lvl="2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effectLst/>
                <a:ea typeface="Calibri" panose="020F0502020204030204" pitchFamily="34" charset="0"/>
              </a:rPr>
              <a:t>Program Integrity and Institutional Quality: Distance Education,…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D536F-57D8-49C8-BBF4-EED6DFE6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3C93-DEC4-4A7F-993B-471E620BE0B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9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0ADA5-2D5A-4170-94E1-EEEB8487E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Benefits of Asynchronous Courses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C97E4-BEEE-45BB-9D6A-FB715A895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7" y="1417638"/>
            <a:ext cx="11179126" cy="4525962"/>
          </a:xfrm>
        </p:spPr>
        <p:txBody>
          <a:bodyPr/>
          <a:lstStyle/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Asynchronous courses can be more effective for teaching black letter law and providing formative assessment.</a:t>
            </a:r>
            <a:endParaRPr lang="en-US" sz="3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000" dirty="0">
              <a:ea typeface="+mj-lt"/>
            </a:endParaRP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Asynchronous courses can allow for more extensive group discussion and group work.</a:t>
            </a: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3000" kern="100" dirty="0">
              <a:ea typeface="Aptos"/>
            </a:endParaRP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kern="100" dirty="0">
                <a:effectLst/>
                <a:latin typeface="Arial" panose="020B0604020202020204" pitchFamily="34" charset="0"/>
                <a:ea typeface="Aptos"/>
                <a:cs typeface="Arial" panose="020B0604020202020204" pitchFamily="34" charset="0"/>
              </a:rPr>
              <a:t>Asynchronous courses can better serve certain students.</a:t>
            </a:r>
            <a:endParaRPr lang="en-US" sz="3000" kern="100" dirty="0">
              <a:effectLst/>
              <a:latin typeface="Arial" panose="020B0604020202020204" pitchFamily="34" charset="0"/>
              <a:ea typeface="Aptos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D536F-57D8-49C8-BBF4-EED6DFE6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3C93-DEC4-4A7F-993B-471E620BE0B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35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9309" y="1540374"/>
            <a:ext cx="8827903" cy="1527319"/>
          </a:xfrm>
          <a:ln w="38100">
            <a:noFill/>
          </a:ln>
        </p:spPr>
        <p:txBody>
          <a:bodyPr>
            <a:normAutofit/>
          </a:bodyPr>
          <a:lstStyle/>
          <a:p>
            <a:pPr algn="ctr"/>
            <a:r>
              <a:rPr lang="en-US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Defense of </a:t>
            </a:r>
            <a:r>
              <a:rPr lang="en-US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Asynch</a:t>
            </a:r>
            <a:endParaRPr lang="en-US" i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 Swift</a:t>
            </a:r>
          </a:p>
          <a:p>
            <a:pPr algn="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Houston Law Center</a:t>
            </a:r>
          </a:p>
          <a:p>
            <a:pPr algn="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krswift@central.uh.edu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309" y="132408"/>
            <a:ext cx="9393381" cy="6039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6A3C93-DEC4-4A7F-993B-471E620BE0B7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7013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EB0101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2309E3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5670</TotalTime>
  <Words>136</Words>
  <Application>Microsoft Office PowerPoint</Application>
  <PresentationFormat>Widescreen</PresentationFormat>
  <Paragraphs>33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Lucida Sans Unicode</vt:lpstr>
      <vt:lpstr>Verdana</vt:lpstr>
      <vt:lpstr>Wingdings 2</vt:lpstr>
      <vt:lpstr>Wingdings 3</vt:lpstr>
      <vt:lpstr>1_Concourse</vt:lpstr>
      <vt:lpstr>PowerPoint Presentation</vt:lpstr>
      <vt:lpstr>In Defense of Asynch</vt:lpstr>
      <vt:lpstr>Regulations</vt:lpstr>
      <vt:lpstr>Select Benefits of Asynchronous Courses</vt:lpstr>
      <vt:lpstr>In Defense of Asynch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</dc:title>
  <dc:creator>Swift, Kenneth R</dc:creator>
  <cp:lastModifiedBy>Swift, Kenneth R</cp:lastModifiedBy>
  <cp:revision>37</cp:revision>
  <cp:lastPrinted>2020-12-10T16:07:26Z</cp:lastPrinted>
  <dcterms:created xsi:type="dcterms:W3CDTF">2020-12-01T21:58:20Z</dcterms:created>
  <dcterms:modified xsi:type="dcterms:W3CDTF">2024-09-27T13:39:18Z</dcterms:modified>
</cp:coreProperties>
</file>