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7" r:id="rId2"/>
    <p:sldId id="259" r:id="rId3"/>
    <p:sldId id="262" r:id="rId4"/>
    <p:sldId id="266" r:id="rId5"/>
    <p:sldId id="272" r:id="rId6"/>
    <p:sldId id="273" r:id="rId7"/>
    <p:sldId id="274" r:id="rId8"/>
    <p:sldId id="260" r:id="rId9"/>
    <p:sldId id="263" r:id="rId10"/>
    <p:sldId id="264" r:id="rId11"/>
    <p:sldId id="26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AB9D7-5611-41A7-0633-08C5CEFE219C}" v="75" dt="2024-09-26T20:36:34.308"/>
    <p1510:client id="{E33EA7D8-447F-64F0-6119-F55448D0D14E}" v="31" dt="2024-09-24T23:57:36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7" autoAdjust="0"/>
    <p:restoredTop sz="94694"/>
  </p:normalViewPr>
  <p:slideViewPr>
    <p:cSldViewPr snapToGrid="0">
      <p:cViewPr varScale="1">
        <p:scale>
          <a:sx n="89" d="100"/>
          <a:sy n="89" d="100"/>
        </p:scale>
        <p:origin x="4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B81E0-C781-4981-B59A-A034CF125F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F18F0C-9C83-4097-A5DF-2313BA490E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Teaching Content</a:t>
          </a:r>
        </a:p>
      </dgm:t>
    </dgm:pt>
    <dgm:pt modelId="{88D8481F-6FCA-4B46-813F-C2FFDE3F042D}" type="parTrans" cxnId="{68439128-2297-4050-AC16-36FC606B70BE}">
      <dgm:prSet/>
      <dgm:spPr/>
      <dgm:t>
        <a:bodyPr/>
        <a:lstStyle/>
        <a:p>
          <a:endParaRPr lang="en-US"/>
        </a:p>
      </dgm:t>
    </dgm:pt>
    <dgm:pt modelId="{C7321A74-995E-44CF-BC92-49229535F9B6}" type="sibTrans" cxnId="{68439128-2297-4050-AC16-36FC606B70BE}">
      <dgm:prSet/>
      <dgm:spPr/>
      <dgm:t>
        <a:bodyPr/>
        <a:lstStyle/>
        <a:p>
          <a:endParaRPr lang="en-US"/>
        </a:p>
      </dgm:t>
    </dgm:pt>
    <dgm:pt modelId="{4CA8A4E1-B796-4DBB-B9A9-39993523FE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Providing Feedback</a:t>
          </a:r>
        </a:p>
      </dgm:t>
    </dgm:pt>
    <dgm:pt modelId="{2EECDC28-1DA4-45CC-BDCA-C1C0C6492856}" type="parTrans" cxnId="{8748881B-4480-4AEC-AB2B-5ACDF2B8DAE3}">
      <dgm:prSet/>
      <dgm:spPr/>
      <dgm:t>
        <a:bodyPr/>
        <a:lstStyle/>
        <a:p>
          <a:endParaRPr lang="en-US"/>
        </a:p>
      </dgm:t>
    </dgm:pt>
    <dgm:pt modelId="{01ED6F5F-8C1D-45C6-9A8B-E3F192F84DDF}" type="sibTrans" cxnId="{8748881B-4480-4AEC-AB2B-5ACDF2B8DAE3}">
      <dgm:prSet/>
      <dgm:spPr/>
      <dgm:t>
        <a:bodyPr/>
        <a:lstStyle/>
        <a:p>
          <a:endParaRPr lang="en-US"/>
        </a:p>
      </dgm:t>
    </dgm:pt>
    <dgm:pt modelId="{98F2F3BF-C715-4175-85B7-20A6C7A924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Community Building</a:t>
          </a:r>
        </a:p>
      </dgm:t>
    </dgm:pt>
    <dgm:pt modelId="{4B70543C-0928-4470-893E-D55D5DAD456E}" type="parTrans" cxnId="{FE67AC4D-7E50-41E8-BD46-6D32599B4723}">
      <dgm:prSet/>
      <dgm:spPr/>
      <dgm:t>
        <a:bodyPr/>
        <a:lstStyle/>
        <a:p>
          <a:endParaRPr lang="en-US"/>
        </a:p>
      </dgm:t>
    </dgm:pt>
    <dgm:pt modelId="{086FDEDB-EFC2-4A14-A274-EB751B4F53A8}" type="sibTrans" cxnId="{FE67AC4D-7E50-41E8-BD46-6D32599B4723}">
      <dgm:prSet/>
      <dgm:spPr/>
      <dgm:t>
        <a:bodyPr/>
        <a:lstStyle/>
        <a:p>
          <a:endParaRPr lang="en-US"/>
        </a:p>
      </dgm:t>
    </dgm:pt>
    <dgm:pt modelId="{2D38EEFA-1404-43F1-98BF-D8B2A9D1F2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Other Educational or Professional Goals</a:t>
          </a:r>
        </a:p>
      </dgm:t>
    </dgm:pt>
    <dgm:pt modelId="{5CEE68D2-B455-4084-9AE5-280E2039F59A}" type="parTrans" cxnId="{9A35D6AF-2F92-4033-B21D-5ACED176D7B6}">
      <dgm:prSet/>
      <dgm:spPr/>
      <dgm:t>
        <a:bodyPr/>
        <a:lstStyle/>
        <a:p>
          <a:endParaRPr lang="en-US"/>
        </a:p>
      </dgm:t>
    </dgm:pt>
    <dgm:pt modelId="{8F41BFCD-D946-4AFF-8120-0D3BC3D51A0E}" type="sibTrans" cxnId="{9A35D6AF-2F92-4033-B21D-5ACED176D7B6}">
      <dgm:prSet/>
      <dgm:spPr/>
      <dgm:t>
        <a:bodyPr/>
        <a:lstStyle/>
        <a:p>
          <a:endParaRPr lang="en-US"/>
        </a:p>
      </dgm:t>
    </dgm:pt>
    <dgm:pt modelId="{7B3AF382-43C9-4E88-888A-51836F330E14}" type="pres">
      <dgm:prSet presAssocID="{494B81E0-C781-4981-B59A-A034CF125F94}" presName="root" presStyleCnt="0">
        <dgm:presLayoutVars>
          <dgm:dir/>
          <dgm:resizeHandles val="exact"/>
        </dgm:presLayoutVars>
      </dgm:prSet>
      <dgm:spPr/>
    </dgm:pt>
    <dgm:pt modelId="{F4E53A4F-3A17-444B-AB21-1A1897FFE6EA}" type="pres">
      <dgm:prSet presAssocID="{41F18F0C-9C83-4097-A5DF-2313BA490EB4}" presName="compNode" presStyleCnt="0"/>
      <dgm:spPr/>
    </dgm:pt>
    <dgm:pt modelId="{57E4265F-4F5D-4DED-AEFF-384CAA02C94F}" type="pres">
      <dgm:prSet presAssocID="{41F18F0C-9C83-4097-A5DF-2313BA490EB4}" presName="bgRect" presStyleLbl="bgShp" presStyleIdx="0" presStyleCnt="4"/>
      <dgm:spPr>
        <a:solidFill>
          <a:schemeClr val="accent3">
            <a:lumMod val="40000"/>
            <a:lumOff val="60000"/>
          </a:schemeClr>
        </a:solidFill>
      </dgm:spPr>
    </dgm:pt>
    <dgm:pt modelId="{0F0072AD-8899-4BFE-8AF6-400FEA074EE7}" type="pres">
      <dgm:prSet presAssocID="{41F18F0C-9C83-4097-A5DF-2313BA490E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C37EC03-9257-4BEF-B563-3B2C1F044DC9}" type="pres">
      <dgm:prSet presAssocID="{41F18F0C-9C83-4097-A5DF-2313BA490EB4}" presName="spaceRect" presStyleCnt="0"/>
      <dgm:spPr/>
    </dgm:pt>
    <dgm:pt modelId="{48576CE0-7B89-4BB5-8AD8-0CE4176CC9B4}" type="pres">
      <dgm:prSet presAssocID="{41F18F0C-9C83-4097-A5DF-2313BA490EB4}" presName="parTx" presStyleLbl="revTx" presStyleIdx="0" presStyleCnt="4">
        <dgm:presLayoutVars>
          <dgm:chMax val="0"/>
          <dgm:chPref val="0"/>
        </dgm:presLayoutVars>
      </dgm:prSet>
      <dgm:spPr/>
    </dgm:pt>
    <dgm:pt modelId="{962F104C-343D-47E3-9A6E-A1AA3D51C407}" type="pres">
      <dgm:prSet presAssocID="{C7321A74-995E-44CF-BC92-49229535F9B6}" presName="sibTrans" presStyleCnt="0"/>
      <dgm:spPr/>
    </dgm:pt>
    <dgm:pt modelId="{633197C9-A89B-4437-9E28-CD038C6E6393}" type="pres">
      <dgm:prSet presAssocID="{4CA8A4E1-B796-4DBB-B9A9-39993523FE4B}" presName="compNode" presStyleCnt="0"/>
      <dgm:spPr/>
    </dgm:pt>
    <dgm:pt modelId="{46EAEE30-A50C-4613-97EA-58CC374BC573}" type="pres">
      <dgm:prSet presAssocID="{4CA8A4E1-B796-4DBB-B9A9-39993523FE4B}" presName="bgRect" presStyleLbl="bgShp" presStyleIdx="1" presStyleCnt="4"/>
      <dgm:spPr>
        <a:solidFill>
          <a:schemeClr val="accent3">
            <a:lumMod val="40000"/>
            <a:lumOff val="60000"/>
          </a:schemeClr>
        </a:solidFill>
      </dgm:spPr>
    </dgm:pt>
    <dgm:pt modelId="{EB21D215-A04D-47B2-B2CC-DEC6E0F700EE}" type="pres">
      <dgm:prSet presAssocID="{4CA8A4E1-B796-4DBB-B9A9-39993523FE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DC8EE89-EDF3-4017-BD8C-33893FAEB228}" type="pres">
      <dgm:prSet presAssocID="{4CA8A4E1-B796-4DBB-B9A9-39993523FE4B}" presName="spaceRect" presStyleCnt="0"/>
      <dgm:spPr/>
    </dgm:pt>
    <dgm:pt modelId="{15EBBA75-F8C9-43BB-9A9D-F7B05D68F073}" type="pres">
      <dgm:prSet presAssocID="{4CA8A4E1-B796-4DBB-B9A9-39993523FE4B}" presName="parTx" presStyleLbl="revTx" presStyleIdx="1" presStyleCnt="4">
        <dgm:presLayoutVars>
          <dgm:chMax val="0"/>
          <dgm:chPref val="0"/>
        </dgm:presLayoutVars>
      </dgm:prSet>
      <dgm:spPr/>
    </dgm:pt>
    <dgm:pt modelId="{6EAE2F48-64E3-4418-B3EB-0729824911CF}" type="pres">
      <dgm:prSet presAssocID="{01ED6F5F-8C1D-45C6-9A8B-E3F192F84DDF}" presName="sibTrans" presStyleCnt="0"/>
      <dgm:spPr/>
    </dgm:pt>
    <dgm:pt modelId="{D864923F-DB03-4106-8D70-272E540D1A7E}" type="pres">
      <dgm:prSet presAssocID="{98F2F3BF-C715-4175-85B7-20A6C7A92457}" presName="compNode" presStyleCnt="0"/>
      <dgm:spPr/>
    </dgm:pt>
    <dgm:pt modelId="{555F91DD-0BC2-47F2-95E9-13AFE2EA4256}" type="pres">
      <dgm:prSet presAssocID="{98F2F3BF-C715-4175-85B7-20A6C7A92457}" presName="bgRect" presStyleLbl="bgShp" presStyleIdx="2" presStyleCnt="4"/>
      <dgm:spPr>
        <a:solidFill>
          <a:schemeClr val="accent3">
            <a:lumMod val="40000"/>
            <a:lumOff val="60000"/>
          </a:schemeClr>
        </a:solidFill>
      </dgm:spPr>
    </dgm:pt>
    <dgm:pt modelId="{550DDB56-D68A-40DA-A417-BFAF60574215}" type="pres">
      <dgm:prSet presAssocID="{98F2F3BF-C715-4175-85B7-20A6C7A924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43AD27B-6C8F-4165-880B-6BF2ABAE3E69}" type="pres">
      <dgm:prSet presAssocID="{98F2F3BF-C715-4175-85B7-20A6C7A92457}" presName="spaceRect" presStyleCnt="0"/>
      <dgm:spPr/>
    </dgm:pt>
    <dgm:pt modelId="{DAA5AF17-9F3A-4D90-BC98-DD92904CFEBD}" type="pres">
      <dgm:prSet presAssocID="{98F2F3BF-C715-4175-85B7-20A6C7A92457}" presName="parTx" presStyleLbl="revTx" presStyleIdx="2" presStyleCnt="4">
        <dgm:presLayoutVars>
          <dgm:chMax val="0"/>
          <dgm:chPref val="0"/>
        </dgm:presLayoutVars>
      </dgm:prSet>
      <dgm:spPr/>
    </dgm:pt>
    <dgm:pt modelId="{64E8A408-4356-48B7-8D2D-2F3E99837B88}" type="pres">
      <dgm:prSet presAssocID="{086FDEDB-EFC2-4A14-A274-EB751B4F53A8}" presName="sibTrans" presStyleCnt="0"/>
      <dgm:spPr/>
    </dgm:pt>
    <dgm:pt modelId="{AA134217-E0AC-4A13-AA35-7CC4F17251B0}" type="pres">
      <dgm:prSet presAssocID="{2D38EEFA-1404-43F1-98BF-D8B2A9D1F297}" presName="compNode" presStyleCnt="0"/>
      <dgm:spPr/>
    </dgm:pt>
    <dgm:pt modelId="{8BBBE7AA-7C2C-40B8-B6B6-E4740A995EBA}" type="pres">
      <dgm:prSet presAssocID="{2D38EEFA-1404-43F1-98BF-D8B2A9D1F297}" presName="bgRect" presStyleLbl="bgShp" presStyleIdx="3" presStyleCnt="4"/>
      <dgm:spPr>
        <a:solidFill>
          <a:schemeClr val="accent3">
            <a:lumMod val="40000"/>
            <a:lumOff val="60000"/>
          </a:schemeClr>
        </a:solidFill>
      </dgm:spPr>
    </dgm:pt>
    <dgm:pt modelId="{2329ECA2-3C06-4E9C-8C65-F626FDCD4062}" type="pres">
      <dgm:prSet presAssocID="{2D38EEFA-1404-43F1-98BF-D8B2A9D1F2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500976-C584-4CE0-AFFA-B2005C03C89A}" type="pres">
      <dgm:prSet presAssocID="{2D38EEFA-1404-43F1-98BF-D8B2A9D1F297}" presName="spaceRect" presStyleCnt="0"/>
      <dgm:spPr/>
    </dgm:pt>
    <dgm:pt modelId="{900C1F78-5822-41D4-8AB5-53C92BEFF1C5}" type="pres">
      <dgm:prSet presAssocID="{2D38EEFA-1404-43F1-98BF-D8B2A9D1F29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48881B-4480-4AEC-AB2B-5ACDF2B8DAE3}" srcId="{494B81E0-C781-4981-B59A-A034CF125F94}" destId="{4CA8A4E1-B796-4DBB-B9A9-39993523FE4B}" srcOrd="1" destOrd="0" parTransId="{2EECDC28-1DA4-45CC-BDCA-C1C0C6492856}" sibTransId="{01ED6F5F-8C1D-45C6-9A8B-E3F192F84DDF}"/>
    <dgm:cxn modelId="{FBD84C1E-C68A-C144-A9D9-DBC133D9AC5A}" type="presOf" srcId="{4CA8A4E1-B796-4DBB-B9A9-39993523FE4B}" destId="{15EBBA75-F8C9-43BB-9A9D-F7B05D68F073}" srcOrd="0" destOrd="0" presId="urn:microsoft.com/office/officeart/2018/2/layout/IconVerticalSolidList"/>
    <dgm:cxn modelId="{68439128-2297-4050-AC16-36FC606B70BE}" srcId="{494B81E0-C781-4981-B59A-A034CF125F94}" destId="{41F18F0C-9C83-4097-A5DF-2313BA490EB4}" srcOrd="0" destOrd="0" parTransId="{88D8481F-6FCA-4B46-813F-C2FFDE3F042D}" sibTransId="{C7321A74-995E-44CF-BC92-49229535F9B6}"/>
    <dgm:cxn modelId="{D8D7A061-D60F-1A45-8FA2-594488E2C709}" type="presOf" srcId="{494B81E0-C781-4981-B59A-A034CF125F94}" destId="{7B3AF382-43C9-4E88-888A-51836F330E14}" srcOrd="0" destOrd="0" presId="urn:microsoft.com/office/officeart/2018/2/layout/IconVerticalSolidList"/>
    <dgm:cxn modelId="{FE67AC4D-7E50-41E8-BD46-6D32599B4723}" srcId="{494B81E0-C781-4981-B59A-A034CF125F94}" destId="{98F2F3BF-C715-4175-85B7-20A6C7A92457}" srcOrd="2" destOrd="0" parTransId="{4B70543C-0928-4470-893E-D55D5DAD456E}" sibTransId="{086FDEDB-EFC2-4A14-A274-EB751B4F53A8}"/>
    <dgm:cxn modelId="{EB175C53-9624-3048-A849-CDEC38BA4AD6}" type="presOf" srcId="{98F2F3BF-C715-4175-85B7-20A6C7A92457}" destId="{DAA5AF17-9F3A-4D90-BC98-DD92904CFEBD}" srcOrd="0" destOrd="0" presId="urn:microsoft.com/office/officeart/2018/2/layout/IconVerticalSolidList"/>
    <dgm:cxn modelId="{BD74558E-4D72-0744-9F0F-8099B2A2BF77}" type="presOf" srcId="{2D38EEFA-1404-43F1-98BF-D8B2A9D1F297}" destId="{900C1F78-5822-41D4-8AB5-53C92BEFF1C5}" srcOrd="0" destOrd="0" presId="urn:microsoft.com/office/officeart/2018/2/layout/IconVerticalSolidList"/>
    <dgm:cxn modelId="{9A35D6AF-2F92-4033-B21D-5ACED176D7B6}" srcId="{494B81E0-C781-4981-B59A-A034CF125F94}" destId="{2D38EEFA-1404-43F1-98BF-D8B2A9D1F297}" srcOrd="3" destOrd="0" parTransId="{5CEE68D2-B455-4084-9AE5-280E2039F59A}" sibTransId="{8F41BFCD-D946-4AFF-8120-0D3BC3D51A0E}"/>
    <dgm:cxn modelId="{E9202FCD-9E33-344E-8FF2-A00B11C3533A}" type="presOf" srcId="{41F18F0C-9C83-4097-A5DF-2313BA490EB4}" destId="{48576CE0-7B89-4BB5-8AD8-0CE4176CC9B4}" srcOrd="0" destOrd="0" presId="urn:microsoft.com/office/officeart/2018/2/layout/IconVerticalSolidList"/>
    <dgm:cxn modelId="{2CE01AA6-760A-9940-8E76-B398A81BB3AB}" type="presParOf" srcId="{7B3AF382-43C9-4E88-888A-51836F330E14}" destId="{F4E53A4F-3A17-444B-AB21-1A1897FFE6EA}" srcOrd="0" destOrd="0" presId="urn:microsoft.com/office/officeart/2018/2/layout/IconVerticalSolidList"/>
    <dgm:cxn modelId="{5264E948-4BF1-3345-8291-41A7AD973BE8}" type="presParOf" srcId="{F4E53A4F-3A17-444B-AB21-1A1897FFE6EA}" destId="{57E4265F-4F5D-4DED-AEFF-384CAA02C94F}" srcOrd="0" destOrd="0" presId="urn:microsoft.com/office/officeart/2018/2/layout/IconVerticalSolidList"/>
    <dgm:cxn modelId="{1703720B-B5EF-4F44-8EAC-AEEAF6DDEB00}" type="presParOf" srcId="{F4E53A4F-3A17-444B-AB21-1A1897FFE6EA}" destId="{0F0072AD-8899-4BFE-8AF6-400FEA074EE7}" srcOrd="1" destOrd="0" presId="urn:microsoft.com/office/officeart/2018/2/layout/IconVerticalSolidList"/>
    <dgm:cxn modelId="{6879A1FC-67C2-9F4B-938B-89B155F82350}" type="presParOf" srcId="{F4E53A4F-3A17-444B-AB21-1A1897FFE6EA}" destId="{8C37EC03-9257-4BEF-B563-3B2C1F044DC9}" srcOrd="2" destOrd="0" presId="urn:microsoft.com/office/officeart/2018/2/layout/IconVerticalSolidList"/>
    <dgm:cxn modelId="{33502675-7ECC-1C42-ADBA-5ADC5B80E1E7}" type="presParOf" srcId="{F4E53A4F-3A17-444B-AB21-1A1897FFE6EA}" destId="{48576CE0-7B89-4BB5-8AD8-0CE4176CC9B4}" srcOrd="3" destOrd="0" presId="urn:microsoft.com/office/officeart/2018/2/layout/IconVerticalSolidList"/>
    <dgm:cxn modelId="{5769F35A-DB3A-7D42-AD3F-F6B931A9F5C9}" type="presParOf" srcId="{7B3AF382-43C9-4E88-888A-51836F330E14}" destId="{962F104C-343D-47E3-9A6E-A1AA3D51C407}" srcOrd="1" destOrd="0" presId="urn:microsoft.com/office/officeart/2018/2/layout/IconVerticalSolidList"/>
    <dgm:cxn modelId="{B261E6AF-FE8F-7E4D-8CA3-CAD925F28814}" type="presParOf" srcId="{7B3AF382-43C9-4E88-888A-51836F330E14}" destId="{633197C9-A89B-4437-9E28-CD038C6E6393}" srcOrd="2" destOrd="0" presId="urn:microsoft.com/office/officeart/2018/2/layout/IconVerticalSolidList"/>
    <dgm:cxn modelId="{6282E8E9-FAF4-BE46-9E3F-80DF5D61D206}" type="presParOf" srcId="{633197C9-A89B-4437-9E28-CD038C6E6393}" destId="{46EAEE30-A50C-4613-97EA-58CC374BC573}" srcOrd="0" destOrd="0" presId="urn:microsoft.com/office/officeart/2018/2/layout/IconVerticalSolidList"/>
    <dgm:cxn modelId="{318B1227-D748-EE46-94C6-AC746630A146}" type="presParOf" srcId="{633197C9-A89B-4437-9E28-CD038C6E6393}" destId="{EB21D215-A04D-47B2-B2CC-DEC6E0F700EE}" srcOrd="1" destOrd="0" presId="urn:microsoft.com/office/officeart/2018/2/layout/IconVerticalSolidList"/>
    <dgm:cxn modelId="{C37EB0FA-AF77-5745-B796-9A4BDD8B40E8}" type="presParOf" srcId="{633197C9-A89B-4437-9E28-CD038C6E6393}" destId="{4DC8EE89-EDF3-4017-BD8C-33893FAEB228}" srcOrd="2" destOrd="0" presId="urn:microsoft.com/office/officeart/2018/2/layout/IconVerticalSolidList"/>
    <dgm:cxn modelId="{6CE33981-F0D7-4E47-A488-E3B4E41CA75A}" type="presParOf" srcId="{633197C9-A89B-4437-9E28-CD038C6E6393}" destId="{15EBBA75-F8C9-43BB-9A9D-F7B05D68F073}" srcOrd="3" destOrd="0" presId="urn:microsoft.com/office/officeart/2018/2/layout/IconVerticalSolidList"/>
    <dgm:cxn modelId="{70CD1F02-918F-2B4F-8BE9-72D2D6E37B0E}" type="presParOf" srcId="{7B3AF382-43C9-4E88-888A-51836F330E14}" destId="{6EAE2F48-64E3-4418-B3EB-0729824911CF}" srcOrd="3" destOrd="0" presId="urn:microsoft.com/office/officeart/2018/2/layout/IconVerticalSolidList"/>
    <dgm:cxn modelId="{3B448F80-AB7F-344F-BB4F-751B3D929F26}" type="presParOf" srcId="{7B3AF382-43C9-4E88-888A-51836F330E14}" destId="{D864923F-DB03-4106-8D70-272E540D1A7E}" srcOrd="4" destOrd="0" presId="urn:microsoft.com/office/officeart/2018/2/layout/IconVerticalSolidList"/>
    <dgm:cxn modelId="{BAFF855F-39CA-2247-B4F8-02F90450D0F7}" type="presParOf" srcId="{D864923F-DB03-4106-8D70-272E540D1A7E}" destId="{555F91DD-0BC2-47F2-95E9-13AFE2EA4256}" srcOrd="0" destOrd="0" presId="urn:microsoft.com/office/officeart/2018/2/layout/IconVerticalSolidList"/>
    <dgm:cxn modelId="{C876927A-F67B-2C42-9A5D-9832B3C06E8B}" type="presParOf" srcId="{D864923F-DB03-4106-8D70-272E540D1A7E}" destId="{550DDB56-D68A-40DA-A417-BFAF60574215}" srcOrd="1" destOrd="0" presId="urn:microsoft.com/office/officeart/2018/2/layout/IconVerticalSolidList"/>
    <dgm:cxn modelId="{4944057A-3DF7-AF4C-86A9-471806303E91}" type="presParOf" srcId="{D864923F-DB03-4106-8D70-272E540D1A7E}" destId="{243AD27B-6C8F-4165-880B-6BF2ABAE3E69}" srcOrd="2" destOrd="0" presId="urn:microsoft.com/office/officeart/2018/2/layout/IconVerticalSolidList"/>
    <dgm:cxn modelId="{137819B6-5238-E146-B2D3-652D248D457D}" type="presParOf" srcId="{D864923F-DB03-4106-8D70-272E540D1A7E}" destId="{DAA5AF17-9F3A-4D90-BC98-DD92904CFEBD}" srcOrd="3" destOrd="0" presId="urn:microsoft.com/office/officeart/2018/2/layout/IconVerticalSolidList"/>
    <dgm:cxn modelId="{D0B1E1DE-1093-F041-A116-2BA8F572E2BB}" type="presParOf" srcId="{7B3AF382-43C9-4E88-888A-51836F330E14}" destId="{64E8A408-4356-48B7-8D2D-2F3E99837B88}" srcOrd="5" destOrd="0" presId="urn:microsoft.com/office/officeart/2018/2/layout/IconVerticalSolidList"/>
    <dgm:cxn modelId="{81CD23B9-6C47-3149-A473-ED10D3713C22}" type="presParOf" srcId="{7B3AF382-43C9-4E88-888A-51836F330E14}" destId="{AA134217-E0AC-4A13-AA35-7CC4F17251B0}" srcOrd="6" destOrd="0" presId="urn:microsoft.com/office/officeart/2018/2/layout/IconVerticalSolidList"/>
    <dgm:cxn modelId="{A9EF4DC3-1B0A-FF46-A64C-D36D1B2FDB6F}" type="presParOf" srcId="{AA134217-E0AC-4A13-AA35-7CC4F17251B0}" destId="{8BBBE7AA-7C2C-40B8-B6B6-E4740A995EBA}" srcOrd="0" destOrd="0" presId="urn:microsoft.com/office/officeart/2018/2/layout/IconVerticalSolidList"/>
    <dgm:cxn modelId="{44E9590B-1AF6-794A-B887-2F7F68998E31}" type="presParOf" srcId="{AA134217-E0AC-4A13-AA35-7CC4F17251B0}" destId="{2329ECA2-3C06-4E9C-8C65-F626FDCD4062}" srcOrd="1" destOrd="0" presId="urn:microsoft.com/office/officeart/2018/2/layout/IconVerticalSolidList"/>
    <dgm:cxn modelId="{F10FA821-0313-614F-A2FA-5A1AB53A6330}" type="presParOf" srcId="{AA134217-E0AC-4A13-AA35-7CC4F17251B0}" destId="{1F500976-C584-4CE0-AFFA-B2005C03C89A}" srcOrd="2" destOrd="0" presId="urn:microsoft.com/office/officeart/2018/2/layout/IconVerticalSolidList"/>
    <dgm:cxn modelId="{1E6DD654-3459-A940-9EEE-FF2D6DEABB58}" type="presParOf" srcId="{AA134217-E0AC-4A13-AA35-7CC4F17251B0}" destId="{900C1F78-5822-41D4-8AB5-53C92BEFF1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7BAD9-073C-4583-B5D8-18682952F7E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874E56-0951-4BA4-92D2-8B6AE80C04C3}">
      <dgm:prSet/>
      <dgm:spPr/>
      <dgm:t>
        <a:bodyPr/>
        <a:lstStyle/>
        <a:p>
          <a:r>
            <a:rPr lang="en-US" dirty="0">
              <a:latin typeface="+mj-lt"/>
            </a:rPr>
            <a:t>ASYNCHRONOUS</a:t>
          </a:r>
        </a:p>
      </dgm:t>
    </dgm:pt>
    <dgm:pt modelId="{5FF4CA92-CFF1-4B32-81F5-E51261305421}" type="parTrans" cxnId="{6ED17559-AE8D-4ADE-9418-4B31B7FA4B52}">
      <dgm:prSet/>
      <dgm:spPr/>
      <dgm:t>
        <a:bodyPr/>
        <a:lstStyle/>
        <a:p>
          <a:endParaRPr lang="en-US"/>
        </a:p>
      </dgm:t>
    </dgm:pt>
    <dgm:pt modelId="{900A2182-3BF8-4E10-A71D-93A461F6C0D0}" type="sibTrans" cxnId="{6ED17559-AE8D-4ADE-9418-4B31B7FA4B52}">
      <dgm:prSet/>
      <dgm:spPr/>
      <dgm:t>
        <a:bodyPr/>
        <a:lstStyle/>
        <a:p>
          <a:endParaRPr lang="en-US"/>
        </a:p>
      </dgm:t>
    </dgm:pt>
    <dgm:pt modelId="{3505665D-8FF9-45DE-9CAE-04FE87BFF124}">
      <dgm:prSet custT="1"/>
      <dgm:spPr/>
      <dgm:t>
        <a:bodyPr/>
        <a:lstStyle/>
        <a:p>
          <a:r>
            <a:rPr lang="en-US" sz="2800" dirty="0">
              <a:latin typeface="+mj-lt"/>
            </a:rPr>
            <a:t>A Flipped Classroom</a:t>
          </a:r>
        </a:p>
      </dgm:t>
    </dgm:pt>
    <dgm:pt modelId="{C9546867-CF26-422C-8E33-46C33FAF30CE}" type="parTrans" cxnId="{D6B279AF-CE85-4E17-B2D8-E3B6DDF4D001}">
      <dgm:prSet/>
      <dgm:spPr/>
      <dgm:t>
        <a:bodyPr/>
        <a:lstStyle/>
        <a:p>
          <a:endParaRPr lang="en-US"/>
        </a:p>
      </dgm:t>
    </dgm:pt>
    <dgm:pt modelId="{E81128D2-2A20-441F-83AC-E00F6113F5DD}" type="sibTrans" cxnId="{D6B279AF-CE85-4E17-B2D8-E3B6DDF4D001}">
      <dgm:prSet/>
      <dgm:spPr/>
      <dgm:t>
        <a:bodyPr/>
        <a:lstStyle/>
        <a:p>
          <a:endParaRPr lang="en-US"/>
        </a:p>
      </dgm:t>
    </dgm:pt>
    <dgm:pt modelId="{892B2851-FA2A-4042-8769-5C7AB50282E0}">
      <dgm:prSet custT="1"/>
      <dgm:spPr/>
      <dgm:t>
        <a:bodyPr/>
        <a:lstStyle/>
        <a:p>
          <a:r>
            <a:rPr lang="en-US" sz="2800" dirty="0">
              <a:latin typeface="+mj-lt"/>
            </a:rPr>
            <a:t>Lecture Videos</a:t>
          </a:r>
        </a:p>
      </dgm:t>
    </dgm:pt>
    <dgm:pt modelId="{2AADFD7F-2434-4096-85A5-1F735917B89F}" type="parTrans" cxnId="{F440989F-11BE-4885-BD95-173665F9DBD7}">
      <dgm:prSet/>
      <dgm:spPr/>
      <dgm:t>
        <a:bodyPr/>
        <a:lstStyle/>
        <a:p>
          <a:endParaRPr lang="en-US"/>
        </a:p>
      </dgm:t>
    </dgm:pt>
    <dgm:pt modelId="{9FAAF67B-0EC3-445E-991C-E9CB3C532A1E}" type="sibTrans" cxnId="{F440989F-11BE-4885-BD95-173665F9DBD7}">
      <dgm:prSet/>
      <dgm:spPr/>
      <dgm:t>
        <a:bodyPr/>
        <a:lstStyle/>
        <a:p>
          <a:endParaRPr lang="en-US"/>
        </a:p>
      </dgm:t>
    </dgm:pt>
    <dgm:pt modelId="{8B3AB87B-17E4-404C-84A5-1C013A5EDD94}">
      <dgm:prSet custT="1"/>
      <dgm:spPr/>
      <dgm:t>
        <a:bodyPr/>
        <a:lstStyle/>
        <a:p>
          <a:r>
            <a:rPr lang="en-US" sz="2800" dirty="0">
              <a:latin typeface="+mj-lt"/>
            </a:rPr>
            <a:t>Reading Assignments</a:t>
          </a:r>
        </a:p>
      </dgm:t>
    </dgm:pt>
    <dgm:pt modelId="{C592EEF5-5AEA-4AEC-AF9D-C3F6BE3CC5C0}" type="parTrans" cxnId="{4D7DF505-05D3-4818-A49F-727C6799A372}">
      <dgm:prSet/>
      <dgm:spPr/>
      <dgm:t>
        <a:bodyPr/>
        <a:lstStyle/>
        <a:p>
          <a:endParaRPr lang="en-US"/>
        </a:p>
      </dgm:t>
    </dgm:pt>
    <dgm:pt modelId="{53743284-5F44-434A-BF69-862F0137514D}" type="sibTrans" cxnId="{4D7DF505-05D3-4818-A49F-727C6799A372}">
      <dgm:prSet/>
      <dgm:spPr/>
      <dgm:t>
        <a:bodyPr/>
        <a:lstStyle/>
        <a:p>
          <a:endParaRPr lang="en-US"/>
        </a:p>
      </dgm:t>
    </dgm:pt>
    <dgm:pt modelId="{859FFD61-44D2-49A6-9ACF-A1CF7A6E152D}">
      <dgm:prSet custT="1"/>
      <dgm:spPr/>
      <dgm:t>
        <a:bodyPr/>
        <a:lstStyle/>
        <a:p>
          <a:r>
            <a:rPr lang="en-US" sz="2800" dirty="0">
              <a:latin typeface="+mj-lt"/>
            </a:rPr>
            <a:t>Canvas Discussions</a:t>
          </a:r>
        </a:p>
      </dgm:t>
    </dgm:pt>
    <dgm:pt modelId="{BF2AADBE-FCAE-4BDA-A533-07503A77CF72}" type="parTrans" cxnId="{6228A685-4389-49C5-9A2B-24685619F002}">
      <dgm:prSet/>
      <dgm:spPr/>
      <dgm:t>
        <a:bodyPr/>
        <a:lstStyle/>
        <a:p>
          <a:endParaRPr lang="en-US"/>
        </a:p>
      </dgm:t>
    </dgm:pt>
    <dgm:pt modelId="{859C2B42-3CB3-4325-9754-BB361F825E33}" type="sibTrans" cxnId="{6228A685-4389-49C5-9A2B-24685619F002}">
      <dgm:prSet/>
      <dgm:spPr/>
      <dgm:t>
        <a:bodyPr/>
        <a:lstStyle/>
        <a:p>
          <a:endParaRPr lang="en-US"/>
        </a:p>
      </dgm:t>
    </dgm:pt>
    <dgm:pt modelId="{37E9FE63-7255-4DF7-80E3-EF3588676BD5}">
      <dgm:prSet custT="1"/>
      <dgm:spPr/>
      <dgm:t>
        <a:bodyPr/>
        <a:lstStyle/>
        <a:p>
          <a:r>
            <a:rPr lang="en-US" sz="2800" dirty="0">
              <a:latin typeface="+mj-lt"/>
            </a:rPr>
            <a:t>Formative Assessments</a:t>
          </a:r>
        </a:p>
      </dgm:t>
    </dgm:pt>
    <dgm:pt modelId="{258D04B4-6BFD-491F-8B8B-E1A645B1A6A6}" type="parTrans" cxnId="{407ABD92-AF72-42B1-9D58-9407AE04870D}">
      <dgm:prSet/>
      <dgm:spPr/>
      <dgm:t>
        <a:bodyPr/>
        <a:lstStyle/>
        <a:p>
          <a:endParaRPr lang="en-US"/>
        </a:p>
      </dgm:t>
    </dgm:pt>
    <dgm:pt modelId="{95FA6969-63C2-4663-945E-50D96B482554}" type="sibTrans" cxnId="{407ABD92-AF72-42B1-9D58-9407AE04870D}">
      <dgm:prSet/>
      <dgm:spPr/>
      <dgm:t>
        <a:bodyPr/>
        <a:lstStyle/>
        <a:p>
          <a:endParaRPr lang="en-US"/>
        </a:p>
      </dgm:t>
    </dgm:pt>
    <dgm:pt modelId="{044E7215-41DF-C641-9B9F-218B6BFB7FE7}" type="pres">
      <dgm:prSet presAssocID="{DB57BAD9-073C-4583-B5D8-18682952F7E0}" presName="diagram" presStyleCnt="0">
        <dgm:presLayoutVars>
          <dgm:dir/>
          <dgm:resizeHandles val="exact"/>
        </dgm:presLayoutVars>
      </dgm:prSet>
      <dgm:spPr/>
    </dgm:pt>
    <dgm:pt modelId="{DC290F9F-7FAB-B446-BF9C-A3AC2D74810A}" type="pres">
      <dgm:prSet presAssocID="{72874E56-0951-4BA4-92D2-8B6AE80C04C3}" presName="node" presStyleLbl="node1" presStyleIdx="0" presStyleCnt="2">
        <dgm:presLayoutVars>
          <dgm:bulletEnabled val="1"/>
        </dgm:presLayoutVars>
      </dgm:prSet>
      <dgm:spPr/>
    </dgm:pt>
    <dgm:pt modelId="{9AA41552-A2C5-DC4A-8890-B8DD6A3BC875}" type="pres">
      <dgm:prSet presAssocID="{900A2182-3BF8-4E10-A71D-93A461F6C0D0}" presName="sibTrans" presStyleCnt="0"/>
      <dgm:spPr/>
    </dgm:pt>
    <dgm:pt modelId="{59CD9A3F-7153-D449-BE5B-A28EFB10BD21}" type="pres">
      <dgm:prSet presAssocID="{3505665D-8FF9-45DE-9CAE-04FE87BFF124}" presName="node" presStyleLbl="node1" presStyleIdx="1" presStyleCnt="2">
        <dgm:presLayoutVars>
          <dgm:bulletEnabled val="1"/>
        </dgm:presLayoutVars>
      </dgm:prSet>
      <dgm:spPr/>
    </dgm:pt>
  </dgm:ptLst>
  <dgm:cxnLst>
    <dgm:cxn modelId="{4D7DF505-05D3-4818-A49F-727C6799A372}" srcId="{3505665D-8FF9-45DE-9CAE-04FE87BFF124}" destId="{8B3AB87B-17E4-404C-84A5-1C013A5EDD94}" srcOrd="1" destOrd="0" parTransId="{C592EEF5-5AEA-4AEC-AF9D-C3F6BE3CC5C0}" sibTransId="{53743284-5F44-434A-BF69-862F0137514D}"/>
    <dgm:cxn modelId="{22663115-FA49-5446-A378-8FA60F5A6E29}" type="presOf" srcId="{DB57BAD9-073C-4583-B5D8-18682952F7E0}" destId="{044E7215-41DF-C641-9B9F-218B6BFB7FE7}" srcOrd="0" destOrd="0" presId="urn:microsoft.com/office/officeart/2005/8/layout/default"/>
    <dgm:cxn modelId="{ED4F151E-2AC9-654B-962B-3F47101E1872}" type="presOf" srcId="{37E9FE63-7255-4DF7-80E3-EF3588676BD5}" destId="{59CD9A3F-7153-D449-BE5B-A28EFB10BD21}" srcOrd="0" destOrd="4" presId="urn:microsoft.com/office/officeart/2005/8/layout/default"/>
    <dgm:cxn modelId="{2B923830-C5CC-6048-AEB9-A967D680B42A}" type="presOf" srcId="{72874E56-0951-4BA4-92D2-8B6AE80C04C3}" destId="{DC290F9F-7FAB-B446-BF9C-A3AC2D74810A}" srcOrd="0" destOrd="0" presId="urn:microsoft.com/office/officeart/2005/8/layout/default"/>
    <dgm:cxn modelId="{D65E855D-70AC-734F-9271-05F2F3CBEF0D}" type="presOf" srcId="{892B2851-FA2A-4042-8769-5C7AB50282E0}" destId="{59CD9A3F-7153-D449-BE5B-A28EFB10BD21}" srcOrd="0" destOrd="1" presId="urn:microsoft.com/office/officeart/2005/8/layout/default"/>
    <dgm:cxn modelId="{6ED17559-AE8D-4ADE-9418-4B31B7FA4B52}" srcId="{DB57BAD9-073C-4583-B5D8-18682952F7E0}" destId="{72874E56-0951-4BA4-92D2-8B6AE80C04C3}" srcOrd="0" destOrd="0" parTransId="{5FF4CA92-CFF1-4B32-81F5-E51261305421}" sibTransId="{900A2182-3BF8-4E10-A71D-93A461F6C0D0}"/>
    <dgm:cxn modelId="{6228A685-4389-49C5-9A2B-24685619F002}" srcId="{3505665D-8FF9-45DE-9CAE-04FE87BFF124}" destId="{859FFD61-44D2-49A6-9ACF-A1CF7A6E152D}" srcOrd="2" destOrd="0" parTransId="{BF2AADBE-FCAE-4BDA-A533-07503A77CF72}" sibTransId="{859C2B42-3CB3-4325-9754-BB361F825E33}"/>
    <dgm:cxn modelId="{7CEE2090-0B7E-AC47-9163-D3375092B71E}" type="presOf" srcId="{8B3AB87B-17E4-404C-84A5-1C013A5EDD94}" destId="{59CD9A3F-7153-D449-BE5B-A28EFB10BD21}" srcOrd="0" destOrd="2" presId="urn:microsoft.com/office/officeart/2005/8/layout/default"/>
    <dgm:cxn modelId="{407ABD92-AF72-42B1-9D58-9407AE04870D}" srcId="{3505665D-8FF9-45DE-9CAE-04FE87BFF124}" destId="{37E9FE63-7255-4DF7-80E3-EF3588676BD5}" srcOrd="3" destOrd="0" parTransId="{258D04B4-6BFD-491F-8B8B-E1A645B1A6A6}" sibTransId="{95FA6969-63C2-4663-945E-50D96B482554}"/>
    <dgm:cxn modelId="{F440989F-11BE-4885-BD95-173665F9DBD7}" srcId="{3505665D-8FF9-45DE-9CAE-04FE87BFF124}" destId="{892B2851-FA2A-4042-8769-5C7AB50282E0}" srcOrd="0" destOrd="0" parTransId="{2AADFD7F-2434-4096-85A5-1F735917B89F}" sibTransId="{9FAAF67B-0EC3-445E-991C-E9CB3C532A1E}"/>
    <dgm:cxn modelId="{7BEDABA2-B727-5A41-969F-B770857EDD33}" type="presOf" srcId="{3505665D-8FF9-45DE-9CAE-04FE87BFF124}" destId="{59CD9A3F-7153-D449-BE5B-A28EFB10BD21}" srcOrd="0" destOrd="0" presId="urn:microsoft.com/office/officeart/2005/8/layout/default"/>
    <dgm:cxn modelId="{D6B279AF-CE85-4E17-B2D8-E3B6DDF4D001}" srcId="{DB57BAD9-073C-4583-B5D8-18682952F7E0}" destId="{3505665D-8FF9-45DE-9CAE-04FE87BFF124}" srcOrd="1" destOrd="0" parTransId="{C9546867-CF26-422C-8E33-46C33FAF30CE}" sibTransId="{E81128D2-2A20-441F-83AC-E00F6113F5DD}"/>
    <dgm:cxn modelId="{9A0D0FC7-3D32-1E4D-A64A-18A910BCA9AA}" type="presOf" srcId="{859FFD61-44D2-49A6-9ACF-A1CF7A6E152D}" destId="{59CD9A3F-7153-D449-BE5B-A28EFB10BD21}" srcOrd="0" destOrd="3" presId="urn:microsoft.com/office/officeart/2005/8/layout/default"/>
    <dgm:cxn modelId="{9B38186E-635B-A64F-B692-FC788C10FC01}" type="presParOf" srcId="{044E7215-41DF-C641-9B9F-218B6BFB7FE7}" destId="{DC290F9F-7FAB-B446-BF9C-A3AC2D74810A}" srcOrd="0" destOrd="0" presId="urn:microsoft.com/office/officeart/2005/8/layout/default"/>
    <dgm:cxn modelId="{D70F9669-974B-3045-A651-9DF1E2674FEA}" type="presParOf" srcId="{044E7215-41DF-C641-9B9F-218B6BFB7FE7}" destId="{9AA41552-A2C5-DC4A-8890-B8DD6A3BC875}" srcOrd="1" destOrd="0" presId="urn:microsoft.com/office/officeart/2005/8/layout/default"/>
    <dgm:cxn modelId="{9F58E852-813E-6C4C-89B1-D79342B86496}" type="presParOf" srcId="{044E7215-41DF-C641-9B9F-218B6BFB7FE7}" destId="{59CD9A3F-7153-D449-BE5B-A28EFB10BD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7BAD9-073C-4583-B5D8-18682952F7E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874E56-0951-4BA4-92D2-8B6AE80C04C3}">
      <dgm:prSet/>
      <dgm:spPr/>
      <dgm:t>
        <a:bodyPr/>
        <a:lstStyle/>
        <a:p>
          <a:r>
            <a:rPr lang="en-US" dirty="0">
              <a:latin typeface="+mj-lt"/>
            </a:rPr>
            <a:t>ASYNCHRONOUS</a:t>
          </a:r>
        </a:p>
      </dgm:t>
    </dgm:pt>
    <dgm:pt modelId="{5FF4CA92-CFF1-4B32-81F5-E51261305421}" type="parTrans" cxnId="{6ED17559-AE8D-4ADE-9418-4B31B7FA4B52}">
      <dgm:prSet/>
      <dgm:spPr/>
      <dgm:t>
        <a:bodyPr/>
        <a:lstStyle/>
        <a:p>
          <a:endParaRPr lang="en-US"/>
        </a:p>
      </dgm:t>
    </dgm:pt>
    <dgm:pt modelId="{900A2182-3BF8-4E10-A71D-93A461F6C0D0}" type="sibTrans" cxnId="{6ED17559-AE8D-4ADE-9418-4B31B7FA4B52}">
      <dgm:prSet/>
      <dgm:spPr/>
      <dgm:t>
        <a:bodyPr/>
        <a:lstStyle/>
        <a:p>
          <a:endParaRPr lang="en-US"/>
        </a:p>
      </dgm:t>
    </dgm:pt>
    <dgm:pt modelId="{3505665D-8FF9-45DE-9CAE-04FE87BFF124}">
      <dgm:prSet custT="1"/>
      <dgm:spPr/>
      <dgm:t>
        <a:bodyPr/>
        <a:lstStyle/>
        <a:p>
          <a:r>
            <a:rPr lang="en-US" sz="2800" dirty="0">
              <a:latin typeface="+mj-lt"/>
            </a:rPr>
            <a:t>Confirm Understanding</a:t>
          </a:r>
        </a:p>
      </dgm:t>
    </dgm:pt>
    <dgm:pt modelId="{C9546867-CF26-422C-8E33-46C33FAF30CE}" type="parTrans" cxnId="{D6B279AF-CE85-4E17-B2D8-E3B6DDF4D001}">
      <dgm:prSet/>
      <dgm:spPr/>
      <dgm:t>
        <a:bodyPr/>
        <a:lstStyle/>
        <a:p>
          <a:endParaRPr lang="en-US"/>
        </a:p>
      </dgm:t>
    </dgm:pt>
    <dgm:pt modelId="{E81128D2-2A20-441F-83AC-E00F6113F5DD}" type="sibTrans" cxnId="{D6B279AF-CE85-4E17-B2D8-E3B6DDF4D001}">
      <dgm:prSet/>
      <dgm:spPr/>
      <dgm:t>
        <a:bodyPr/>
        <a:lstStyle/>
        <a:p>
          <a:endParaRPr lang="en-US"/>
        </a:p>
      </dgm:t>
    </dgm:pt>
    <dgm:pt modelId="{892B2851-FA2A-4042-8769-5C7AB50282E0}">
      <dgm:prSet custT="1"/>
      <dgm:spPr/>
      <dgm:t>
        <a:bodyPr/>
        <a:lstStyle/>
        <a:p>
          <a:r>
            <a:rPr lang="en-US" sz="2800" dirty="0">
              <a:latin typeface="+mj-lt"/>
            </a:rPr>
            <a:t>Global Feedback/Model or Sample Answer/Key – Written or Video</a:t>
          </a:r>
        </a:p>
      </dgm:t>
    </dgm:pt>
    <dgm:pt modelId="{2AADFD7F-2434-4096-85A5-1F735917B89F}" type="parTrans" cxnId="{F440989F-11BE-4885-BD95-173665F9DBD7}">
      <dgm:prSet/>
      <dgm:spPr/>
      <dgm:t>
        <a:bodyPr/>
        <a:lstStyle/>
        <a:p>
          <a:endParaRPr lang="en-US"/>
        </a:p>
      </dgm:t>
    </dgm:pt>
    <dgm:pt modelId="{9FAAF67B-0EC3-445E-991C-E9CB3C532A1E}" type="sibTrans" cxnId="{F440989F-11BE-4885-BD95-173665F9DBD7}">
      <dgm:prSet/>
      <dgm:spPr/>
      <dgm:t>
        <a:bodyPr/>
        <a:lstStyle/>
        <a:p>
          <a:endParaRPr lang="en-US"/>
        </a:p>
      </dgm:t>
    </dgm:pt>
    <dgm:pt modelId="{8B3AB87B-17E4-404C-84A5-1C013A5EDD94}">
      <dgm:prSet custT="1"/>
      <dgm:spPr/>
      <dgm:t>
        <a:bodyPr/>
        <a:lstStyle/>
        <a:p>
          <a:r>
            <a:rPr lang="en-US" sz="2800" dirty="0">
              <a:latin typeface="+mj-lt"/>
            </a:rPr>
            <a:t>Video Review Session</a:t>
          </a:r>
        </a:p>
      </dgm:t>
    </dgm:pt>
    <dgm:pt modelId="{C592EEF5-5AEA-4AEC-AF9D-C3F6BE3CC5C0}" type="parTrans" cxnId="{4D7DF505-05D3-4818-A49F-727C6799A372}">
      <dgm:prSet/>
      <dgm:spPr/>
      <dgm:t>
        <a:bodyPr/>
        <a:lstStyle/>
        <a:p>
          <a:endParaRPr lang="en-US"/>
        </a:p>
      </dgm:t>
    </dgm:pt>
    <dgm:pt modelId="{53743284-5F44-434A-BF69-862F0137514D}" type="sibTrans" cxnId="{4D7DF505-05D3-4818-A49F-727C6799A372}">
      <dgm:prSet/>
      <dgm:spPr/>
      <dgm:t>
        <a:bodyPr/>
        <a:lstStyle/>
        <a:p>
          <a:endParaRPr lang="en-US"/>
        </a:p>
      </dgm:t>
    </dgm:pt>
    <dgm:pt modelId="{454FD78F-D9C9-BE49-919C-04E14B38F028}">
      <dgm:prSet custT="1"/>
      <dgm:spPr/>
      <dgm:t>
        <a:bodyPr/>
        <a:lstStyle/>
        <a:p>
          <a:r>
            <a:rPr lang="en-US" sz="2800" dirty="0">
              <a:latin typeface="+mj-lt"/>
            </a:rPr>
            <a:t>Individual Feedback – Written or Video</a:t>
          </a:r>
        </a:p>
      </dgm:t>
    </dgm:pt>
    <dgm:pt modelId="{F7E31F5F-CB5D-0F40-8329-140B8B29D0DC}" type="parTrans" cxnId="{0B1C600B-27FA-9242-AF23-AFEC27E899F0}">
      <dgm:prSet/>
      <dgm:spPr/>
      <dgm:t>
        <a:bodyPr/>
        <a:lstStyle/>
        <a:p>
          <a:endParaRPr lang="en-US"/>
        </a:p>
      </dgm:t>
    </dgm:pt>
    <dgm:pt modelId="{A8DDFC15-6683-1647-9EC0-470585F5E53E}" type="sibTrans" cxnId="{0B1C600B-27FA-9242-AF23-AFEC27E899F0}">
      <dgm:prSet/>
      <dgm:spPr/>
      <dgm:t>
        <a:bodyPr/>
        <a:lstStyle/>
        <a:p>
          <a:endParaRPr lang="en-US"/>
        </a:p>
      </dgm:t>
    </dgm:pt>
    <dgm:pt modelId="{044E7215-41DF-C641-9B9F-218B6BFB7FE7}" type="pres">
      <dgm:prSet presAssocID="{DB57BAD9-073C-4583-B5D8-18682952F7E0}" presName="diagram" presStyleCnt="0">
        <dgm:presLayoutVars>
          <dgm:dir/>
          <dgm:resizeHandles val="exact"/>
        </dgm:presLayoutVars>
      </dgm:prSet>
      <dgm:spPr/>
    </dgm:pt>
    <dgm:pt modelId="{DC290F9F-7FAB-B446-BF9C-A3AC2D74810A}" type="pres">
      <dgm:prSet presAssocID="{72874E56-0951-4BA4-92D2-8B6AE80C04C3}" presName="node" presStyleLbl="node1" presStyleIdx="0" presStyleCnt="2">
        <dgm:presLayoutVars>
          <dgm:bulletEnabled val="1"/>
        </dgm:presLayoutVars>
      </dgm:prSet>
      <dgm:spPr/>
    </dgm:pt>
    <dgm:pt modelId="{9AA41552-A2C5-DC4A-8890-B8DD6A3BC875}" type="pres">
      <dgm:prSet presAssocID="{900A2182-3BF8-4E10-A71D-93A461F6C0D0}" presName="sibTrans" presStyleCnt="0"/>
      <dgm:spPr/>
    </dgm:pt>
    <dgm:pt modelId="{59CD9A3F-7153-D449-BE5B-A28EFB10BD21}" type="pres">
      <dgm:prSet presAssocID="{3505665D-8FF9-45DE-9CAE-04FE87BFF124}" presName="node" presStyleLbl="node1" presStyleIdx="1" presStyleCnt="2" custScaleY="118370">
        <dgm:presLayoutVars>
          <dgm:bulletEnabled val="1"/>
        </dgm:presLayoutVars>
      </dgm:prSet>
      <dgm:spPr/>
    </dgm:pt>
  </dgm:ptLst>
  <dgm:cxnLst>
    <dgm:cxn modelId="{4D7DF505-05D3-4818-A49F-727C6799A372}" srcId="{3505665D-8FF9-45DE-9CAE-04FE87BFF124}" destId="{8B3AB87B-17E4-404C-84A5-1C013A5EDD94}" srcOrd="2" destOrd="0" parTransId="{C592EEF5-5AEA-4AEC-AF9D-C3F6BE3CC5C0}" sibTransId="{53743284-5F44-434A-BF69-862F0137514D}"/>
    <dgm:cxn modelId="{0B1C600B-27FA-9242-AF23-AFEC27E899F0}" srcId="{3505665D-8FF9-45DE-9CAE-04FE87BFF124}" destId="{454FD78F-D9C9-BE49-919C-04E14B38F028}" srcOrd="1" destOrd="0" parTransId="{F7E31F5F-CB5D-0F40-8329-140B8B29D0DC}" sibTransId="{A8DDFC15-6683-1647-9EC0-470585F5E53E}"/>
    <dgm:cxn modelId="{22663115-FA49-5446-A378-8FA60F5A6E29}" type="presOf" srcId="{DB57BAD9-073C-4583-B5D8-18682952F7E0}" destId="{044E7215-41DF-C641-9B9F-218B6BFB7FE7}" srcOrd="0" destOrd="0" presId="urn:microsoft.com/office/officeart/2005/8/layout/default"/>
    <dgm:cxn modelId="{2B923830-C5CC-6048-AEB9-A967D680B42A}" type="presOf" srcId="{72874E56-0951-4BA4-92D2-8B6AE80C04C3}" destId="{DC290F9F-7FAB-B446-BF9C-A3AC2D74810A}" srcOrd="0" destOrd="0" presId="urn:microsoft.com/office/officeart/2005/8/layout/default"/>
    <dgm:cxn modelId="{D65E855D-70AC-734F-9271-05F2F3CBEF0D}" type="presOf" srcId="{892B2851-FA2A-4042-8769-5C7AB50282E0}" destId="{59CD9A3F-7153-D449-BE5B-A28EFB10BD21}" srcOrd="0" destOrd="1" presId="urn:microsoft.com/office/officeart/2005/8/layout/default"/>
    <dgm:cxn modelId="{6ED17559-AE8D-4ADE-9418-4B31B7FA4B52}" srcId="{DB57BAD9-073C-4583-B5D8-18682952F7E0}" destId="{72874E56-0951-4BA4-92D2-8B6AE80C04C3}" srcOrd="0" destOrd="0" parTransId="{5FF4CA92-CFF1-4B32-81F5-E51261305421}" sibTransId="{900A2182-3BF8-4E10-A71D-93A461F6C0D0}"/>
    <dgm:cxn modelId="{7CEE2090-0B7E-AC47-9163-D3375092B71E}" type="presOf" srcId="{8B3AB87B-17E4-404C-84A5-1C013A5EDD94}" destId="{59CD9A3F-7153-D449-BE5B-A28EFB10BD21}" srcOrd="0" destOrd="3" presId="urn:microsoft.com/office/officeart/2005/8/layout/default"/>
    <dgm:cxn modelId="{F440989F-11BE-4885-BD95-173665F9DBD7}" srcId="{3505665D-8FF9-45DE-9CAE-04FE87BFF124}" destId="{892B2851-FA2A-4042-8769-5C7AB50282E0}" srcOrd="0" destOrd="0" parTransId="{2AADFD7F-2434-4096-85A5-1F735917B89F}" sibTransId="{9FAAF67B-0EC3-445E-991C-E9CB3C532A1E}"/>
    <dgm:cxn modelId="{7BEDABA2-B727-5A41-969F-B770857EDD33}" type="presOf" srcId="{3505665D-8FF9-45DE-9CAE-04FE87BFF124}" destId="{59CD9A3F-7153-D449-BE5B-A28EFB10BD21}" srcOrd="0" destOrd="0" presId="urn:microsoft.com/office/officeart/2005/8/layout/default"/>
    <dgm:cxn modelId="{D6B279AF-CE85-4E17-B2D8-E3B6DDF4D001}" srcId="{DB57BAD9-073C-4583-B5D8-18682952F7E0}" destId="{3505665D-8FF9-45DE-9CAE-04FE87BFF124}" srcOrd="1" destOrd="0" parTransId="{C9546867-CF26-422C-8E33-46C33FAF30CE}" sibTransId="{E81128D2-2A20-441F-83AC-E00F6113F5DD}"/>
    <dgm:cxn modelId="{755C07E1-EEDA-064C-B383-8A80836A3CB4}" type="presOf" srcId="{454FD78F-D9C9-BE49-919C-04E14B38F028}" destId="{59CD9A3F-7153-D449-BE5B-A28EFB10BD21}" srcOrd="0" destOrd="2" presId="urn:microsoft.com/office/officeart/2005/8/layout/default"/>
    <dgm:cxn modelId="{9B38186E-635B-A64F-B692-FC788C10FC01}" type="presParOf" srcId="{044E7215-41DF-C641-9B9F-218B6BFB7FE7}" destId="{DC290F9F-7FAB-B446-BF9C-A3AC2D74810A}" srcOrd="0" destOrd="0" presId="urn:microsoft.com/office/officeart/2005/8/layout/default"/>
    <dgm:cxn modelId="{D70F9669-974B-3045-A651-9DF1E2674FEA}" type="presParOf" srcId="{044E7215-41DF-C641-9B9F-218B6BFB7FE7}" destId="{9AA41552-A2C5-DC4A-8890-B8DD6A3BC875}" srcOrd="1" destOrd="0" presId="urn:microsoft.com/office/officeart/2005/8/layout/default"/>
    <dgm:cxn modelId="{9F58E852-813E-6C4C-89B1-D79342B86496}" type="presParOf" srcId="{044E7215-41DF-C641-9B9F-218B6BFB7FE7}" destId="{59CD9A3F-7153-D449-BE5B-A28EFB10BD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7BAD9-073C-4583-B5D8-18682952F7E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874E56-0951-4BA4-92D2-8B6AE80C04C3}">
      <dgm:prSet custT="1"/>
      <dgm:spPr/>
      <dgm:t>
        <a:bodyPr/>
        <a:lstStyle/>
        <a:p>
          <a:r>
            <a:rPr lang="en-US" sz="4500" dirty="0">
              <a:latin typeface="+mj-lt"/>
            </a:rPr>
            <a:t>IN PERSON</a:t>
          </a:r>
        </a:p>
      </dgm:t>
    </dgm:pt>
    <dgm:pt modelId="{5FF4CA92-CFF1-4B32-81F5-E51261305421}" type="parTrans" cxnId="{6ED17559-AE8D-4ADE-9418-4B31B7FA4B52}">
      <dgm:prSet/>
      <dgm:spPr/>
      <dgm:t>
        <a:bodyPr/>
        <a:lstStyle/>
        <a:p>
          <a:endParaRPr lang="en-US"/>
        </a:p>
      </dgm:t>
    </dgm:pt>
    <dgm:pt modelId="{900A2182-3BF8-4E10-A71D-93A461F6C0D0}" type="sibTrans" cxnId="{6ED17559-AE8D-4ADE-9418-4B31B7FA4B52}">
      <dgm:prSet/>
      <dgm:spPr/>
      <dgm:t>
        <a:bodyPr/>
        <a:lstStyle/>
        <a:p>
          <a:endParaRPr lang="en-US"/>
        </a:p>
      </dgm:t>
    </dgm:pt>
    <dgm:pt modelId="{3505665D-8FF9-45DE-9CAE-04FE87BFF124}">
      <dgm:prSet custT="1"/>
      <dgm:spPr/>
      <dgm:t>
        <a:bodyPr/>
        <a:lstStyle/>
        <a:p>
          <a:r>
            <a:rPr lang="en-US" sz="2800" dirty="0">
              <a:latin typeface="+mj-lt"/>
            </a:rPr>
            <a:t>Cohort Engagement</a:t>
          </a:r>
        </a:p>
      </dgm:t>
    </dgm:pt>
    <dgm:pt modelId="{C9546867-CF26-422C-8E33-46C33FAF30CE}" type="parTrans" cxnId="{D6B279AF-CE85-4E17-B2D8-E3B6DDF4D001}">
      <dgm:prSet/>
      <dgm:spPr/>
      <dgm:t>
        <a:bodyPr/>
        <a:lstStyle/>
        <a:p>
          <a:endParaRPr lang="en-US"/>
        </a:p>
      </dgm:t>
    </dgm:pt>
    <dgm:pt modelId="{E81128D2-2A20-441F-83AC-E00F6113F5DD}" type="sibTrans" cxnId="{D6B279AF-CE85-4E17-B2D8-E3B6DDF4D001}">
      <dgm:prSet/>
      <dgm:spPr/>
      <dgm:t>
        <a:bodyPr/>
        <a:lstStyle/>
        <a:p>
          <a:endParaRPr lang="en-US"/>
        </a:p>
      </dgm:t>
    </dgm:pt>
    <dgm:pt modelId="{454FD78F-D9C9-BE49-919C-04E14B38F028}">
      <dgm:prSet custT="1"/>
      <dgm:spPr/>
      <dgm:t>
        <a:bodyPr/>
        <a:lstStyle/>
        <a:p>
          <a:r>
            <a:rPr lang="en-US" sz="2800" dirty="0">
              <a:latin typeface="+mj-lt"/>
            </a:rPr>
            <a:t>Orientation</a:t>
          </a:r>
        </a:p>
      </dgm:t>
    </dgm:pt>
    <dgm:pt modelId="{F7E31F5F-CB5D-0F40-8329-140B8B29D0DC}" type="parTrans" cxnId="{0B1C600B-27FA-9242-AF23-AFEC27E899F0}">
      <dgm:prSet/>
      <dgm:spPr/>
      <dgm:t>
        <a:bodyPr/>
        <a:lstStyle/>
        <a:p>
          <a:endParaRPr lang="en-US"/>
        </a:p>
      </dgm:t>
    </dgm:pt>
    <dgm:pt modelId="{A8DDFC15-6683-1647-9EC0-470585F5E53E}" type="sibTrans" cxnId="{0B1C600B-27FA-9242-AF23-AFEC27E899F0}">
      <dgm:prSet/>
      <dgm:spPr/>
      <dgm:t>
        <a:bodyPr/>
        <a:lstStyle/>
        <a:p>
          <a:endParaRPr lang="en-US"/>
        </a:p>
      </dgm:t>
    </dgm:pt>
    <dgm:pt modelId="{2CB37748-24CD-A043-B3D3-5F8538599297}">
      <dgm:prSet custT="1"/>
      <dgm:spPr/>
      <dgm:t>
        <a:bodyPr/>
        <a:lstStyle/>
        <a:p>
          <a:r>
            <a:rPr lang="en-US" sz="2800" dirty="0">
              <a:latin typeface="+mj-lt"/>
            </a:rPr>
            <a:t>Community Events</a:t>
          </a:r>
        </a:p>
      </dgm:t>
    </dgm:pt>
    <dgm:pt modelId="{D79C1FBB-E87B-454B-B303-8DC2004BB68A}" type="parTrans" cxnId="{B546E719-1C95-5243-844A-7F6EDE3F7A3B}">
      <dgm:prSet/>
      <dgm:spPr/>
    </dgm:pt>
    <dgm:pt modelId="{FDF13AC6-1999-CB40-880C-A26AA0688543}" type="sibTrans" cxnId="{B546E719-1C95-5243-844A-7F6EDE3F7A3B}">
      <dgm:prSet/>
      <dgm:spPr/>
    </dgm:pt>
    <dgm:pt modelId="{83273915-E834-5148-B955-B06349687D53}">
      <dgm:prSet custT="1"/>
      <dgm:spPr/>
      <dgm:t>
        <a:bodyPr/>
        <a:lstStyle/>
        <a:p>
          <a:r>
            <a:rPr lang="en-US" sz="2800" dirty="0">
              <a:latin typeface="+mj-lt"/>
            </a:rPr>
            <a:t>Residencies</a:t>
          </a:r>
        </a:p>
      </dgm:t>
    </dgm:pt>
    <dgm:pt modelId="{6C04B834-7410-6B4B-B208-AA4C54C2C62D}" type="parTrans" cxnId="{79BAE4BE-5B61-C044-A077-6BE628381AAE}">
      <dgm:prSet/>
      <dgm:spPr/>
    </dgm:pt>
    <dgm:pt modelId="{01F94A20-0E30-4542-881D-D1EB230C1EAB}" type="sibTrans" cxnId="{79BAE4BE-5B61-C044-A077-6BE628381AAE}">
      <dgm:prSet/>
      <dgm:spPr/>
    </dgm:pt>
    <dgm:pt modelId="{044E7215-41DF-C641-9B9F-218B6BFB7FE7}" type="pres">
      <dgm:prSet presAssocID="{DB57BAD9-073C-4583-B5D8-18682952F7E0}" presName="diagram" presStyleCnt="0">
        <dgm:presLayoutVars>
          <dgm:dir/>
          <dgm:resizeHandles val="exact"/>
        </dgm:presLayoutVars>
      </dgm:prSet>
      <dgm:spPr/>
    </dgm:pt>
    <dgm:pt modelId="{DC290F9F-7FAB-B446-BF9C-A3AC2D74810A}" type="pres">
      <dgm:prSet presAssocID="{72874E56-0951-4BA4-92D2-8B6AE80C04C3}" presName="node" presStyleLbl="node1" presStyleIdx="0" presStyleCnt="2">
        <dgm:presLayoutVars>
          <dgm:bulletEnabled val="1"/>
        </dgm:presLayoutVars>
      </dgm:prSet>
      <dgm:spPr/>
    </dgm:pt>
    <dgm:pt modelId="{9AA41552-A2C5-DC4A-8890-B8DD6A3BC875}" type="pres">
      <dgm:prSet presAssocID="{900A2182-3BF8-4E10-A71D-93A461F6C0D0}" presName="sibTrans" presStyleCnt="0"/>
      <dgm:spPr/>
    </dgm:pt>
    <dgm:pt modelId="{59CD9A3F-7153-D449-BE5B-A28EFB10BD21}" type="pres">
      <dgm:prSet presAssocID="{3505665D-8FF9-45DE-9CAE-04FE87BFF124}" presName="node" presStyleLbl="node1" presStyleIdx="1" presStyleCnt="2" custScaleY="99389">
        <dgm:presLayoutVars>
          <dgm:bulletEnabled val="1"/>
        </dgm:presLayoutVars>
      </dgm:prSet>
      <dgm:spPr/>
    </dgm:pt>
  </dgm:ptLst>
  <dgm:cxnLst>
    <dgm:cxn modelId="{B09CD207-90C7-1544-A1AB-A9229665EB93}" type="presOf" srcId="{83273915-E834-5148-B955-B06349687D53}" destId="{59CD9A3F-7153-D449-BE5B-A28EFB10BD21}" srcOrd="0" destOrd="2" presId="urn:microsoft.com/office/officeart/2005/8/layout/default"/>
    <dgm:cxn modelId="{0B1C600B-27FA-9242-AF23-AFEC27E899F0}" srcId="{3505665D-8FF9-45DE-9CAE-04FE87BFF124}" destId="{454FD78F-D9C9-BE49-919C-04E14B38F028}" srcOrd="0" destOrd="0" parTransId="{F7E31F5F-CB5D-0F40-8329-140B8B29D0DC}" sibTransId="{A8DDFC15-6683-1647-9EC0-470585F5E53E}"/>
    <dgm:cxn modelId="{22663115-FA49-5446-A378-8FA60F5A6E29}" type="presOf" srcId="{DB57BAD9-073C-4583-B5D8-18682952F7E0}" destId="{044E7215-41DF-C641-9B9F-218B6BFB7FE7}" srcOrd="0" destOrd="0" presId="urn:microsoft.com/office/officeart/2005/8/layout/default"/>
    <dgm:cxn modelId="{B546E719-1C95-5243-844A-7F6EDE3F7A3B}" srcId="{3505665D-8FF9-45DE-9CAE-04FE87BFF124}" destId="{2CB37748-24CD-A043-B3D3-5F8538599297}" srcOrd="2" destOrd="0" parTransId="{D79C1FBB-E87B-454B-B303-8DC2004BB68A}" sibTransId="{FDF13AC6-1999-CB40-880C-A26AA0688543}"/>
    <dgm:cxn modelId="{2B923830-C5CC-6048-AEB9-A967D680B42A}" type="presOf" srcId="{72874E56-0951-4BA4-92D2-8B6AE80C04C3}" destId="{DC290F9F-7FAB-B446-BF9C-A3AC2D74810A}" srcOrd="0" destOrd="0" presId="urn:microsoft.com/office/officeart/2005/8/layout/default"/>
    <dgm:cxn modelId="{6ED17559-AE8D-4ADE-9418-4B31B7FA4B52}" srcId="{DB57BAD9-073C-4583-B5D8-18682952F7E0}" destId="{72874E56-0951-4BA4-92D2-8B6AE80C04C3}" srcOrd="0" destOrd="0" parTransId="{5FF4CA92-CFF1-4B32-81F5-E51261305421}" sibTransId="{900A2182-3BF8-4E10-A71D-93A461F6C0D0}"/>
    <dgm:cxn modelId="{7BEDABA2-B727-5A41-969F-B770857EDD33}" type="presOf" srcId="{3505665D-8FF9-45DE-9CAE-04FE87BFF124}" destId="{59CD9A3F-7153-D449-BE5B-A28EFB10BD21}" srcOrd="0" destOrd="0" presId="urn:microsoft.com/office/officeart/2005/8/layout/default"/>
    <dgm:cxn modelId="{B84864A3-C4A8-2244-9366-12FE44DE77DB}" type="presOf" srcId="{2CB37748-24CD-A043-B3D3-5F8538599297}" destId="{59CD9A3F-7153-D449-BE5B-A28EFB10BD21}" srcOrd="0" destOrd="3" presId="urn:microsoft.com/office/officeart/2005/8/layout/default"/>
    <dgm:cxn modelId="{D6B279AF-CE85-4E17-B2D8-E3B6DDF4D001}" srcId="{DB57BAD9-073C-4583-B5D8-18682952F7E0}" destId="{3505665D-8FF9-45DE-9CAE-04FE87BFF124}" srcOrd="1" destOrd="0" parTransId="{C9546867-CF26-422C-8E33-46C33FAF30CE}" sibTransId="{E81128D2-2A20-441F-83AC-E00F6113F5DD}"/>
    <dgm:cxn modelId="{79BAE4BE-5B61-C044-A077-6BE628381AAE}" srcId="{3505665D-8FF9-45DE-9CAE-04FE87BFF124}" destId="{83273915-E834-5148-B955-B06349687D53}" srcOrd="1" destOrd="0" parTransId="{6C04B834-7410-6B4B-B208-AA4C54C2C62D}" sibTransId="{01F94A20-0E30-4542-881D-D1EB230C1EAB}"/>
    <dgm:cxn modelId="{755C07E1-EEDA-064C-B383-8A80836A3CB4}" type="presOf" srcId="{454FD78F-D9C9-BE49-919C-04E14B38F028}" destId="{59CD9A3F-7153-D449-BE5B-A28EFB10BD21}" srcOrd="0" destOrd="1" presId="urn:microsoft.com/office/officeart/2005/8/layout/default"/>
    <dgm:cxn modelId="{9B38186E-635B-A64F-B692-FC788C10FC01}" type="presParOf" srcId="{044E7215-41DF-C641-9B9F-218B6BFB7FE7}" destId="{DC290F9F-7FAB-B446-BF9C-A3AC2D74810A}" srcOrd="0" destOrd="0" presId="urn:microsoft.com/office/officeart/2005/8/layout/default"/>
    <dgm:cxn modelId="{D70F9669-974B-3045-A651-9DF1E2674FEA}" type="presParOf" srcId="{044E7215-41DF-C641-9B9F-218B6BFB7FE7}" destId="{9AA41552-A2C5-DC4A-8890-B8DD6A3BC875}" srcOrd="1" destOrd="0" presId="urn:microsoft.com/office/officeart/2005/8/layout/default"/>
    <dgm:cxn modelId="{9F58E852-813E-6C4C-89B1-D79342B86496}" type="presParOf" srcId="{044E7215-41DF-C641-9B9F-218B6BFB7FE7}" destId="{59CD9A3F-7153-D449-BE5B-A28EFB10BD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57BAD9-073C-4583-B5D8-18682952F7E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874E56-0951-4BA4-92D2-8B6AE80C04C3}">
      <dgm:prSet custT="1"/>
      <dgm:spPr/>
      <dgm:t>
        <a:bodyPr/>
        <a:lstStyle/>
        <a:p>
          <a:r>
            <a:rPr lang="en-US" sz="4500" dirty="0">
              <a:latin typeface="+mj-lt"/>
            </a:rPr>
            <a:t>IN PERSON </a:t>
          </a:r>
        </a:p>
        <a:p>
          <a:r>
            <a:rPr lang="en-US" sz="4500" dirty="0">
              <a:latin typeface="+mj-lt"/>
            </a:rPr>
            <a:t>OR</a:t>
          </a:r>
        </a:p>
        <a:p>
          <a:r>
            <a:rPr lang="en-US" sz="4500" dirty="0">
              <a:latin typeface="+mj-lt"/>
            </a:rPr>
            <a:t>SYNCHRONOUS ONLINE </a:t>
          </a:r>
        </a:p>
      </dgm:t>
    </dgm:pt>
    <dgm:pt modelId="{5FF4CA92-CFF1-4B32-81F5-E51261305421}" type="parTrans" cxnId="{6ED17559-AE8D-4ADE-9418-4B31B7FA4B52}">
      <dgm:prSet/>
      <dgm:spPr/>
      <dgm:t>
        <a:bodyPr/>
        <a:lstStyle/>
        <a:p>
          <a:endParaRPr lang="en-US"/>
        </a:p>
      </dgm:t>
    </dgm:pt>
    <dgm:pt modelId="{900A2182-3BF8-4E10-A71D-93A461F6C0D0}" type="sibTrans" cxnId="{6ED17559-AE8D-4ADE-9418-4B31B7FA4B52}">
      <dgm:prSet/>
      <dgm:spPr/>
      <dgm:t>
        <a:bodyPr/>
        <a:lstStyle/>
        <a:p>
          <a:endParaRPr lang="en-US"/>
        </a:p>
      </dgm:t>
    </dgm:pt>
    <dgm:pt modelId="{3505665D-8FF9-45DE-9CAE-04FE87BFF124}">
      <dgm:prSet custT="1"/>
      <dgm:spPr/>
      <dgm:t>
        <a:bodyPr/>
        <a:lstStyle/>
        <a:p>
          <a:r>
            <a:rPr lang="en-US" sz="2800" dirty="0">
              <a:latin typeface="+mj-lt"/>
            </a:rPr>
            <a:t>Professional Development</a:t>
          </a:r>
        </a:p>
      </dgm:t>
    </dgm:pt>
    <dgm:pt modelId="{C9546867-CF26-422C-8E33-46C33FAF30CE}" type="parTrans" cxnId="{D6B279AF-CE85-4E17-B2D8-E3B6DDF4D001}">
      <dgm:prSet/>
      <dgm:spPr/>
      <dgm:t>
        <a:bodyPr/>
        <a:lstStyle/>
        <a:p>
          <a:endParaRPr lang="en-US"/>
        </a:p>
      </dgm:t>
    </dgm:pt>
    <dgm:pt modelId="{E81128D2-2A20-441F-83AC-E00F6113F5DD}" type="sibTrans" cxnId="{D6B279AF-CE85-4E17-B2D8-E3B6DDF4D001}">
      <dgm:prSet/>
      <dgm:spPr/>
      <dgm:t>
        <a:bodyPr/>
        <a:lstStyle/>
        <a:p>
          <a:endParaRPr lang="en-US"/>
        </a:p>
      </dgm:t>
    </dgm:pt>
    <dgm:pt modelId="{454FD78F-D9C9-BE49-919C-04E14B38F028}">
      <dgm:prSet custT="1"/>
      <dgm:spPr/>
      <dgm:t>
        <a:bodyPr/>
        <a:lstStyle/>
        <a:p>
          <a:r>
            <a:rPr lang="en-US" sz="2800" dirty="0">
              <a:latin typeface="+mj-lt"/>
            </a:rPr>
            <a:t>Moot Court </a:t>
          </a:r>
        </a:p>
      </dgm:t>
    </dgm:pt>
    <dgm:pt modelId="{F7E31F5F-CB5D-0F40-8329-140B8B29D0DC}" type="parTrans" cxnId="{0B1C600B-27FA-9242-AF23-AFEC27E899F0}">
      <dgm:prSet/>
      <dgm:spPr/>
      <dgm:t>
        <a:bodyPr/>
        <a:lstStyle/>
        <a:p>
          <a:endParaRPr lang="en-US"/>
        </a:p>
      </dgm:t>
    </dgm:pt>
    <dgm:pt modelId="{A8DDFC15-6683-1647-9EC0-470585F5E53E}" type="sibTrans" cxnId="{0B1C600B-27FA-9242-AF23-AFEC27E899F0}">
      <dgm:prSet/>
      <dgm:spPr/>
      <dgm:t>
        <a:bodyPr/>
        <a:lstStyle/>
        <a:p>
          <a:endParaRPr lang="en-US"/>
        </a:p>
      </dgm:t>
    </dgm:pt>
    <dgm:pt modelId="{83273915-E834-5148-B955-B06349687D53}">
      <dgm:prSet custT="1"/>
      <dgm:spPr/>
      <dgm:t>
        <a:bodyPr/>
        <a:lstStyle/>
        <a:p>
          <a:r>
            <a:rPr lang="en-US" sz="2800" dirty="0">
              <a:latin typeface="+mj-lt"/>
            </a:rPr>
            <a:t>Simulations</a:t>
          </a:r>
        </a:p>
      </dgm:t>
    </dgm:pt>
    <dgm:pt modelId="{6C04B834-7410-6B4B-B208-AA4C54C2C62D}" type="parTrans" cxnId="{79BAE4BE-5B61-C044-A077-6BE628381AAE}">
      <dgm:prSet/>
      <dgm:spPr/>
      <dgm:t>
        <a:bodyPr/>
        <a:lstStyle/>
        <a:p>
          <a:endParaRPr lang="en-US"/>
        </a:p>
      </dgm:t>
    </dgm:pt>
    <dgm:pt modelId="{01F94A20-0E30-4542-881D-D1EB230C1EAB}" type="sibTrans" cxnId="{79BAE4BE-5B61-C044-A077-6BE628381AAE}">
      <dgm:prSet/>
      <dgm:spPr/>
      <dgm:t>
        <a:bodyPr/>
        <a:lstStyle/>
        <a:p>
          <a:endParaRPr lang="en-US"/>
        </a:p>
      </dgm:t>
    </dgm:pt>
    <dgm:pt modelId="{32263909-CE3B-DA45-853E-96FCD289FA6A}">
      <dgm:prSet custT="1"/>
      <dgm:spPr/>
      <dgm:t>
        <a:bodyPr/>
        <a:lstStyle/>
        <a:p>
          <a:r>
            <a:rPr lang="en-US" sz="2800" dirty="0">
              <a:latin typeface="+mj-lt"/>
            </a:rPr>
            <a:t>Trial Advocacy</a:t>
          </a:r>
        </a:p>
      </dgm:t>
    </dgm:pt>
    <dgm:pt modelId="{0414DE94-2381-5D44-ADA6-4979143A9603}" type="parTrans" cxnId="{40E03630-2536-684B-B2EF-7AE0F501236B}">
      <dgm:prSet/>
      <dgm:spPr/>
      <dgm:t>
        <a:bodyPr/>
        <a:lstStyle/>
        <a:p>
          <a:endParaRPr lang="en-US"/>
        </a:p>
      </dgm:t>
    </dgm:pt>
    <dgm:pt modelId="{CA8F68D7-2DBB-E448-ACB9-322D3E097B13}" type="sibTrans" cxnId="{40E03630-2536-684B-B2EF-7AE0F501236B}">
      <dgm:prSet/>
      <dgm:spPr/>
      <dgm:t>
        <a:bodyPr/>
        <a:lstStyle/>
        <a:p>
          <a:endParaRPr lang="en-US"/>
        </a:p>
      </dgm:t>
    </dgm:pt>
    <dgm:pt modelId="{BD179A14-A4B2-A54E-AE47-7AC560D4D0C3}">
      <dgm:prSet custT="1"/>
      <dgm:spPr/>
      <dgm:t>
        <a:bodyPr/>
        <a:lstStyle/>
        <a:p>
          <a:r>
            <a:rPr lang="en-US" sz="2800" dirty="0">
              <a:latin typeface="+mj-lt"/>
            </a:rPr>
            <a:t>Skill-building Sessions</a:t>
          </a:r>
        </a:p>
      </dgm:t>
    </dgm:pt>
    <dgm:pt modelId="{56929134-1628-344D-9991-71116437CC72}" type="parTrans" cxnId="{D4136C34-D013-8448-A9EC-EC515CFF54AC}">
      <dgm:prSet/>
      <dgm:spPr/>
      <dgm:t>
        <a:bodyPr/>
        <a:lstStyle/>
        <a:p>
          <a:endParaRPr lang="en-US"/>
        </a:p>
      </dgm:t>
    </dgm:pt>
    <dgm:pt modelId="{39642443-74C5-BD4A-B7E8-3E643B683FC3}" type="sibTrans" cxnId="{D4136C34-D013-8448-A9EC-EC515CFF54AC}">
      <dgm:prSet/>
      <dgm:spPr/>
      <dgm:t>
        <a:bodyPr/>
        <a:lstStyle/>
        <a:p>
          <a:endParaRPr lang="en-US"/>
        </a:p>
      </dgm:t>
    </dgm:pt>
    <dgm:pt modelId="{044E7215-41DF-C641-9B9F-218B6BFB7FE7}" type="pres">
      <dgm:prSet presAssocID="{DB57BAD9-073C-4583-B5D8-18682952F7E0}" presName="diagram" presStyleCnt="0">
        <dgm:presLayoutVars>
          <dgm:dir/>
          <dgm:resizeHandles val="exact"/>
        </dgm:presLayoutVars>
      </dgm:prSet>
      <dgm:spPr/>
    </dgm:pt>
    <dgm:pt modelId="{DC290F9F-7FAB-B446-BF9C-A3AC2D74810A}" type="pres">
      <dgm:prSet presAssocID="{72874E56-0951-4BA4-92D2-8B6AE80C04C3}" presName="node" presStyleLbl="node1" presStyleIdx="0" presStyleCnt="2" custScaleY="120880" custLinFactNeighborX="-308" custLinFactNeighborY="0">
        <dgm:presLayoutVars>
          <dgm:bulletEnabled val="1"/>
        </dgm:presLayoutVars>
      </dgm:prSet>
      <dgm:spPr/>
    </dgm:pt>
    <dgm:pt modelId="{9AA41552-A2C5-DC4A-8890-B8DD6A3BC875}" type="pres">
      <dgm:prSet presAssocID="{900A2182-3BF8-4E10-A71D-93A461F6C0D0}" presName="sibTrans" presStyleCnt="0"/>
      <dgm:spPr/>
    </dgm:pt>
    <dgm:pt modelId="{59CD9A3F-7153-D449-BE5B-A28EFB10BD21}" type="pres">
      <dgm:prSet presAssocID="{3505665D-8FF9-45DE-9CAE-04FE87BFF124}" presName="node" presStyleLbl="node1" presStyleIdx="1" presStyleCnt="2" custScaleY="99389">
        <dgm:presLayoutVars>
          <dgm:bulletEnabled val="1"/>
        </dgm:presLayoutVars>
      </dgm:prSet>
      <dgm:spPr/>
    </dgm:pt>
  </dgm:ptLst>
  <dgm:cxnLst>
    <dgm:cxn modelId="{B09CD207-90C7-1544-A1AB-A9229665EB93}" type="presOf" srcId="{83273915-E834-5148-B955-B06349687D53}" destId="{59CD9A3F-7153-D449-BE5B-A28EFB10BD21}" srcOrd="0" destOrd="3" presId="urn:microsoft.com/office/officeart/2005/8/layout/default"/>
    <dgm:cxn modelId="{0B1C600B-27FA-9242-AF23-AFEC27E899F0}" srcId="{3505665D-8FF9-45DE-9CAE-04FE87BFF124}" destId="{454FD78F-D9C9-BE49-919C-04E14B38F028}" srcOrd="0" destOrd="0" parTransId="{F7E31F5F-CB5D-0F40-8329-140B8B29D0DC}" sibTransId="{A8DDFC15-6683-1647-9EC0-470585F5E53E}"/>
    <dgm:cxn modelId="{C4722511-CD0D-3446-882A-CC0FFB03BE8B}" type="presOf" srcId="{32263909-CE3B-DA45-853E-96FCD289FA6A}" destId="{59CD9A3F-7153-D449-BE5B-A28EFB10BD21}" srcOrd="0" destOrd="2" presId="urn:microsoft.com/office/officeart/2005/8/layout/default"/>
    <dgm:cxn modelId="{22663115-FA49-5446-A378-8FA60F5A6E29}" type="presOf" srcId="{DB57BAD9-073C-4583-B5D8-18682952F7E0}" destId="{044E7215-41DF-C641-9B9F-218B6BFB7FE7}" srcOrd="0" destOrd="0" presId="urn:microsoft.com/office/officeart/2005/8/layout/default"/>
    <dgm:cxn modelId="{40E03630-2536-684B-B2EF-7AE0F501236B}" srcId="{3505665D-8FF9-45DE-9CAE-04FE87BFF124}" destId="{32263909-CE3B-DA45-853E-96FCD289FA6A}" srcOrd="1" destOrd="0" parTransId="{0414DE94-2381-5D44-ADA6-4979143A9603}" sibTransId="{CA8F68D7-2DBB-E448-ACB9-322D3E097B13}"/>
    <dgm:cxn modelId="{2B923830-C5CC-6048-AEB9-A967D680B42A}" type="presOf" srcId="{72874E56-0951-4BA4-92D2-8B6AE80C04C3}" destId="{DC290F9F-7FAB-B446-BF9C-A3AC2D74810A}" srcOrd="0" destOrd="0" presId="urn:microsoft.com/office/officeart/2005/8/layout/default"/>
    <dgm:cxn modelId="{D4136C34-D013-8448-A9EC-EC515CFF54AC}" srcId="{3505665D-8FF9-45DE-9CAE-04FE87BFF124}" destId="{BD179A14-A4B2-A54E-AE47-7AC560D4D0C3}" srcOrd="3" destOrd="0" parTransId="{56929134-1628-344D-9991-71116437CC72}" sibTransId="{39642443-74C5-BD4A-B7E8-3E643B683FC3}"/>
    <dgm:cxn modelId="{FC115952-C488-4E40-BC3F-0AF665D31E72}" type="presOf" srcId="{BD179A14-A4B2-A54E-AE47-7AC560D4D0C3}" destId="{59CD9A3F-7153-D449-BE5B-A28EFB10BD21}" srcOrd="0" destOrd="4" presId="urn:microsoft.com/office/officeart/2005/8/layout/default"/>
    <dgm:cxn modelId="{6ED17559-AE8D-4ADE-9418-4B31B7FA4B52}" srcId="{DB57BAD9-073C-4583-B5D8-18682952F7E0}" destId="{72874E56-0951-4BA4-92D2-8B6AE80C04C3}" srcOrd="0" destOrd="0" parTransId="{5FF4CA92-CFF1-4B32-81F5-E51261305421}" sibTransId="{900A2182-3BF8-4E10-A71D-93A461F6C0D0}"/>
    <dgm:cxn modelId="{7BEDABA2-B727-5A41-969F-B770857EDD33}" type="presOf" srcId="{3505665D-8FF9-45DE-9CAE-04FE87BFF124}" destId="{59CD9A3F-7153-D449-BE5B-A28EFB10BD21}" srcOrd="0" destOrd="0" presId="urn:microsoft.com/office/officeart/2005/8/layout/default"/>
    <dgm:cxn modelId="{D6B279AF-CE85-4E17-B2D8-E3B6DDF4D001}" srcId="{DB57BAD9-073C-4583-B5D8-18682952F7E0}" destId="{3505665D-8FF9-45DE-9CAE-04FE87BFF124}" srcOrd="1" destOrd="0" parTransId="{C9546867-CF26-422C-8E33-46C33FAF30CE}" sibTransId="{E81128D2-2A20-441F-83AC-E00F6113F5DD}"/>
    <dgm:cxn modelId="{79BAE4BE-5B61-C044-A077-6BE628381AAE}" srcId="{3505665D-8FF9-45DE-9CAE-04FE87BFF124}" destId="{83273915-E834-5148-B955-B06349687D53}" srcOrd="2" destOrd="0" parTransId="{6C04B834-7410-6B4B-B208-AA4C54C2C62D}" sibTransId="{01F94A20-0E30-4542-881D-D1EB230C1EAB}"/>
    <dgm:cxn modelId="{755C07E1-EEDA-064C-B383-8A80836A3CB4}" type="presOf" srcId="{454FD78F-D9C9-BE49-919C-04E14B38F028}" destId="{59CD9A3F-7153-D449-BE5B-A28EFB10BD21}" srcOrd="0" destOrd="1" presId="urn:microsoft.com/office/officeart/2005/8/layout/default"/>
    <dgm:cxn modelId="{9B38186E-635B-A64F-B692-FC788C10FC01}" type="presParOf" srcId="{044E7215-41DF-C641-9B9F-218B6BFB7FE7}" destId="{DC290F9F-7FAB-B446-BF9C-A3AC2D74810A}" srcOrd="0" destOrd="0" presId="urn:microsoft.com/office/officeart/2005/8/layout/default"/>
    <dgm:cxn modelId="{D70F9669-974B-3045-A651-9DF1E2674FEA}" type="presParOf" srcId="{044E7215-41DF-C641-9B9F-218B6BFB7FE7}" destId="{9AA41552-A2C5-DC4A-8890-B8DD6A3BC875}" srcOrd="1" destOrd="0" presId="urn:microsoft.com/office/officeart/2005/8/layout/default"/>
    <dgm:cxn modelId="{9F58E852-813E-6C4C-89B1-D79342B86496}" type="presParOf" srcId="{044E7215-41DF-C641-9B9F-218B6BFB7FE7}" destId="{59CD9A3F-7153-D449-BE5B-A28EFB10BD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4265F-4F5D-4DED-AEFF-384CAA02C94F}">
      <dsp:nvSpPr>
        <dsp:cNvPr id="0" name=""/>
        <dsp:cNvSpPr/>
      </dsp:nvSpPr>
      <dsp:spPr>
        <a:xfrm>
          <a:off x="0" y="1620"/>
          <a:ext cx="10442448" cy="8211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72AD-8899-4BFE-8AF6-400FEA074EE7}">
      <dsp:nvSpPr>
        <dsp:cNvPr id="0" name=""/>
        <dsp:cNvSpPr/>
      </dsp:nvSpPr>
      <dsp:spPr>
        <a:xfrm>
          <a:off x="248405" y="186384"/>
          <a:ext cx="451645" cy="451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76CE0-7B89-4BB5-8AD8-0CE4176CC9B4}">
      <dsp:nvSpPr>
        <dsp:cNvPr id="0" name=""/>
        <dsp:cNvSpPr/>
      </dsp:nvSpPr>
      <dsp:spPr>
        <a:xfrm>
          <a:off x="948456" y="1620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Teaching Content</a:t>
          </a:r>
        </a:p>
      </dsp:txBody>
      <dsp:txXfrm>
        <a:off x="948456" y="1620"/>
        <a:ext cx="9493991" cy="821174"/>
      </dsp:txXfrm>
    </dsp:sp>
    <dsp:sp modelId="{46EAEE30-A50C-4613-97EA-58CC374BC573}">
      <dsp:nvSpPr>
        <dsp:cNvPr id="0" name=""/>
        <dsp:cNvSpPr/>
      </dsp:nvSpPr>
      <dsp:spPr>
        <a:xfrm>
          <a:off x="0" y="1028088"/>
          <a:ext cx="10442448" cy="8211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1D215-A04D-47B2-B2CC-DEC6E0F700EE}">
      <dsp:nvSpPr>
        <dsp:cNvPr id="0" name=""/>
        <dsp:cNvSpPr/>
      </dsp:nvSpPr>
      <dsp:spPr>
        <a:xfrm>
          <a:off x="248405" y="1212852"/>
          <a:ext cx="451645" cy="451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BBA75-F8C9-43BB-9A9D-F7B05D68F073}">
      <dsp:nvSpPr>
        <dsp:cNvPr id="0" name=""/>
        <dsp:cNvSpPr/>
      </dsp:nvSpPr>
      <dsp:spPr>
        <a:xfrm>
          <a:off x="948456" y="1028088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Providing Feedback</a:t>
          </a:r>
        </a:p>
      </dsp:txBody>
      <dsp:txXfrm>
        <a:off x="948456" y="1028088"/>
        <a:ext cx="9493991" cy="821174"/>
      </dsp:txXfrm>
    </dsp:sp>
    <dsp:sp modelId="{555F91DD-0BC2-47F2-95E9-13AFE2EA4256}">
      <dsp:nvSpPr>
        <dsp:cNvPr id="0" name=""/>
        <dsp:cNvSpPr/>
      </dsp:nvSpPr>
      <dsp:spPr>
        <a:xfrm>
          <a:off x="0" y="2054556"/>
          <a:ext cx="10442448" cy="8211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B56-D68A-40DA-A417-BFAF60574215}">
      <dsp:nvSpPr>
        <dsp:cNvPr id="0" name=""/>
        <dsp:cNvSpPr/>
      </dsp:nvSpPr>
      <dsp:spPr>
        <a:xfrm>
          <a:off x="248405" y="2239320"/>
          <a:ext cx="451645" cy="451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5AF17-9F3A-4D90-BC98-DD92904CFEBD}">
      <dsp:nvSpPr>
        <dsp:cNvPr id="0" name=""/>
        <dsp:cNvSpPr/>
      </dsp:nvSpPr>
      <dsp:spPr>
        <a:xfrm>
          <a:off x="948456" y="2054556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Community Building</a:t>
          </a:r>
        </a:p>
      </dsp:txBody>
      <dsp:txXfrm>
        <a:off x="948456" y="2054556"/>
        <a:ext cx="9493991" cy="821174"/>
      </dsp:txXfrm>
    </dsp:sp>
    <dsp:sp modelId="{8BBBE7AA-7C2C-40B8-B6B6-E4740A995EBA}">
      <dsp:nvSpPr>
        <dsp:cNvPr id="0" name=""/>
        <dsp:cNvSpPr/>
      </dsp:nvSpPr>
      <dsp:spPr>
        <a:xfrm>
          <a:off x="0" y="3081024"/>
          <a:ext cx="10442448" cy="8211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ECA2-3C06-4E9C-8C65-F626FDCD4062}">
      <dsp:nvSpPr>
        <dsp:cNvPr id="0" name=""/>
        <dsp:cNvSpPr/>
      </dsp:nvSpPr>
      <dsp:spPr>
        <a:xfrm>
          <a:off x="248405" y="3265788"/>
          <a:ext cx="451645" cy="451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C1F78-5822-41D4-8AB5-53C92BEFF1C5}">
      <dsp:nvSpPr>
        <dsp:cNvPr id="0" name=""/>
        <dsp:cNvSpPr/>
      </dsp:nvSpPr>
      <dsp:spPr>
        <a:xfrm>
          <a:off x="948456" y="3081024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Other Educational or Professional Goals</a:t>
          </a:r>
        </a:p>
      </dsp:txBody>
      <dsp:txXfrm>
        <a:off x="948456" y="3081024"/>
        <a:ext cx="9493991" cy="821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90F9F-7FAB-B446-BF9C-A3AC2D74810A}">
      <dsp:nvSpPr>
        <dsp:cNvPr id="0" name=""/>
        <dsp:cNvSpPr/>
      </dsp:nvSpPr>
      <dsp:spPr>
        <a:xfrm>
          <a:off x="1274" y="460495"/>
          <a:ext cx="4971380" cy="2982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ASYNCHRONOUS</a:t>
          </a:r>
        </a:p>
      </dsp:txBody>
      <dsp:txXfrm>
        <a:off x="1274" y="460495"/>
        <a:ext cx="4971380" cy="2982828"/>
      </dsp:txXfrm>
    </dsp:sp>
    <dsp:sp modelId="{59CD9A3F-7153-D449-BE5B-A28EFB10BD21}">
      <dsp:nvSpPr>
        <dsp:cNvPr id="0" name=""/>
        <dsp:cNvSpPr/>
      </dsp:nvSpPr>
      <dsp:spPr>
        <a:xfrm>
          <a:off x="5469793" y="460495"/>
          <a:ext cx="4971380" cy="2982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A Flipped Classroom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Lecture Videos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Reading Assignments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Canvas Discussions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Formative Assessments</a:t>
          </a:r>
        </a:p>
      </dsp:txBody>
      <dsp:txXfrm>
        <a:off x="5469793" y="460495"/>
        <a:ext cx="4971380" cy="2982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90F9F-7FAB-B446-BF9C-A3AC2D74810A}">
      <dsp:nvSpPr>
        <dsp:cNvPr id="0" name=""/>
        <dsp:cNvSpPr/>
      </dsp:nvSpPr>
      <dsp:spPr>
        <a:xfrm>
          <a:off x="1274" y="460495"/>
          <a:ext cx="4971380" cy="2982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ASYNCHRONOUS</a:t>
          </a:r>
        </a:p>
      </dsp:txBody>
      <dsp:txXfrm>
        <a:off x="1274" y="460495"/>
        <a:ext cx="4971380" cy="2982828"/>
      </dsp:txXfrm>
    </dsp:sp>
    <dsp:sp modelId="{59CD9A3F-7153-D449-BE5B-A28EFB10BD21}">
      <dsp:nvSpPr>
        <dsp:cNvPr id="0" name=""/>
        <dsp:cNvSpPr/>
      </dsp:nvSpPr>
      <dsp:spPr>
        <a:xfrm>
          <a:off x="5469793" y="186522"/>
          <a:ext cx="4971380" cy="35307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Confirm Understanding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Global Feedback/Model or Sample Answer/Key – Written or Video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Individual Feedback – Written or Video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Video Review Session</a:t>
          </a:r>
        </a:p>
      </dsp:txBody>
      <dsp:txXfrm>
        <a:off x="5469793" y="186522"/>
        <a:ext cx="4971380" cy="353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90F9F-7FAB-B446-BF9C-A3AC2D74810A}">
      <dsp:nvSpPr>
        <dsp:cNvPr id="0" name=""/>
        <dsp:cNvSpPr/>
      </dsp:nvSpPr>
      <dsp:spPr>
        <a:xfrm>
          <a:off x="1274" y="460495"/>
          <a:ext cx="4971380" cy="2982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IN PERSON</a:t>
          </a:r>
        </a:p>
      </dsp:txBody>
      <dsp:txXfrm>
        <a:off x="1274" y="460495"/>
        <a:ext cx="4971380" cy="2982828"/>
      </dsp:txXfrm>
    </dsp:sp>
    <dsp:sp modelId="{59CD9A3F-7153-D449-BE5B-A28EFB10BD21}">
      <dsp:nvSpPr>
        <dsp:cNvPr id="0" name=""/>
        <dsp:cNvSpPr/>
      </dsp:nvSpPr>
      <dsp:spPr>
        <a:xfrm>
          <a:off x="5469793" y="469607"/>
          <a:ext cx="4971380" cy="2964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Cohort Engagement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Orientation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Residencies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Community Events</a:t>
          </a:r>
        </a:p>
      </dsp:txBody>
      <dsp:txXfrm>
        <a:off x="5469793" y="469607"/>
        <a:ext cx="4971380" cy="2964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90F9F-7FAB-B446-BF9C-A3AC2D74810A}">
      <dsp:nvSpPr>
        <dsp:cNvPr id="0" name=""/>
        <dsp:cNvSpPr/>
      </dsp:nvSpPr>
      <dsp:spPr>
        <a:xfrm>
          <a:off x="0" y="149088"/>
          <a:ext cx="4971380" cy="36056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IN PERSON 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OR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+mj-lt"/>
            </a:rPr>
            <a:t>SYNCHRONOUS ONLINE </a:t>
          </a:r>
        </a:p>
      </dsp:txBody>
      <dsp:txXfrm>
        <a:off x="0" y="149088"/>
        <a:ext cx="4971380" cy="3605642"/>
      </dsp:txXfrm>
    </dsp:sp>
    <dsp:sp modelId="{59CD9A3F-7153-D449-BE5B-A28EFB10BD21}">
      <dsp:nvSpPr>
        <dsp:cNvPr id="0" name=""/>
        <dsp:cNvSpPr/>
      </dsp:nvSpPr>
      <dsp:spPr>
        <a:xfrm>
          <a:off x="5469793" y="469607"/>
          <a:ext cx="4971380" cy="2964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Professional Development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Moot Court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Trial Advocacy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Simulations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j-lt"/>
            </a:rPr>
            <a:t>Skill-building Sessions</a:t>
          </a:r>
        </a:p>
      </dsp:txBody>
      <dsp:txXfrm>
        <a:off x="5469793" y="469607"/>
        <a:ext cx="4971380" cy="296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078B-F8FF-3542-9EF4-97D2B7E64B09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55A9-43BD-E043-A84E-94AD6E524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1.Briefly present the pros and cons of each teaching modality </a:t>
            </a:r>
            <a:r>
              <a:rPr lang="en-US" sz="18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(3 minutes)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"/>
            </a:pPr>
            <a:r>
              <a:rPr lang="en-US" sz="1800" b="1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Asynchronous </a:t>
            </a: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(activities allow students to flexibly engage with the material)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"/>
            </a:pPr>
            <a:r>
              <a:rPr lang="en-US" sz="1800" b="1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Synchronous live online </a:t>
            </a: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(activities are ideal for collaborative learning and discussions that require immediate input)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"/>
            </a:pPr>
            <a:r>
              <a:rPr lang="en-US" sz="1800" b="1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Synchronous live in-person </a:t>
            </a:r>
            <a:r>
              <a:rPr lang="en-US" sz="1800" kern="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(sessions are best for complex, interactive activities that benefit from direct engagement and immediate support)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6.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Allow time for questions and answers </a:t>
            </a:r>
            <a:r>
              <a:rPr lang="en-US" sz="18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(5 minutes)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3.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Use specific examples to demonstrate which modality works best for </a:t>
            </a:r>
            <a:r>
              <a:rPr lang="en-US" sz="18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(8 minutes):  Teaching, Feedback, Community Building, Other Educational or Professional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35B3-D6C2-9F88-022A-95BC4907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1A89D-D86C-991B-9F38-757124274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BEF5E-6C0D-9320-689A-EB9E433A2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or and :  synchronous online or in person also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9DDE8-BCB1-EE85-955E-C1B6CEB7F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1958-D533-6C0B-4654-583CE654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87F1B-CFC4-A081-5904-CF598FB19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25D88-901C-9742-A83C-54823A06A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or and :  synchronous online could work as well (example, during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89F4-C637-B45B-1988-9A7959100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BA005-E93B-270D-2EC5-31FCA870C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CEC0F-A6EC-9F50-871C-5D3EF3A4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D9E0F-5B8A-0CD0-7D1A-C462979AB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2ECF7-64F9-E19C-196A-C953AF17F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2.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Engage the audience in an interactive exercise using technology to allow them to both participate in the presentation and foster discussion </a:t>
            </a:r>
            <a:r>
              <a:rPr lang="en-US" sz="12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(12 minutes)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Poll everywhere: 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1534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8674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70C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4 choices – Asynchronous; Synchronous (online); Synchronous (in-person); All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8674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Introductions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Lectures Addressing Complex Content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Office Hours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Academic Advising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Student Mentors (interfacing with)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Review Sessions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Polling (expand category?)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Group Discussions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Debates (?)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Presentations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Small Group Breakouts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Group Projects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Final Exams (if </a:t>
            </a:r>
            <a:r>
              <a:rPr lang="en-US" sz="1200" kern="0" dirty="0" err="1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asynch</a:t>
            </a:r>
            <a:r>
              <a:rPr lang="en-US" sz="1200" kern="0" dirty="0"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/synch online, use proctors)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4.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Share feedback from both the faculty and student experience that has impacted and influenced course instructional design and allocation of resources </a:t>
            </a:r>
            <a:r>
              <a:rPr lang="en-US" sz="12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(4 minutes)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Faculty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Host synchronous online office hours (either weekly or bi-weekly)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Offer additional synchronous online sessions between live residencies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Offer synchronous online final exam review sessions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Students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Want more </a:t>
            </a:r>
            <a:r>
              <a:rPr lang="en-US" sz="1200" u="sng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live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 opportunities to connect with professors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5.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Provide key takeaways from program administrators about how to strike the right balance between in-person and online learning </a:t>
            </a:r>
            <a:r>
              <a:rPr lang="en-US" sz="1200" b="1" kern="0" dirty="0">
                <a:solidFill>
                  <a:srgbClr val="FF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(3 minutes)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b="1" kern="0" dirty="0">
              <a:solidFill>
                <a:srgbClr val="FF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Administrative</a:t>
            </a:r>
            <a:endParaRPr lang="en-US" sz="1200" b="1" kern="0" dirty="0">
              <a:solidFill>
                <a:srgbClr val="FF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b="1" kern="0" dirty="0">
              <a:solidFill>
                <a:srgbClr val="FF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	High touch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Admissions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Interview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Program Manager/Student Services Coordinator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b="1" kern="0" dirty="0">
              <a:solidFill>
                <a:srgbClr val="FF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	Rotating Sessions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kern="0" dirty="0">
              <a:solidFill>
                <a:srgbClr val="00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Support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Professors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Canvas shell with resources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kern="0" dirty="0">
              <a:solidFill>
                <a:srgbClr val="000000"/>
              </a:solidFill>
              <a:effectLst/>
              <a:latin typeface="Helvetica" pitchFamily="2" charset="0"/>
              <a:ea typeface="Aptos" panose="020B0004020202020204" pitchFamily="34" charset="0"/>
              <a:cs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	Associate Dean of Student Success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Canvas shell with resources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Academic success workshops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There is NO one way or one right way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Consider YOUR program, YOUR school, and YOUR students: 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what is working, what is not, where can student learning be improved?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55A9-43BD-E043-A84E-94AD6E5247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0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611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0183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785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068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699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971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8189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048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954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932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coyd.org/wp-content/uploads/2018/10/iStock-907940678.PRosCons.SM_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gospelbackrow.wordpress.com/wp-content/uploads/2017/05/what-do-you-think-900x60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entimeter.com/app/presentation/n/al6s5rrx79n5rw68pmdhqj2xmemitp6f/present?question=61yj2tyr9rz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80D8-8D27-C889-4A18-03D2647D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5F72-662E-6619-8166-994C2520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39" y="312896"/>
            <a:ext cx="10449784" cy="130583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100" dirty="0"/>
              <a:t>The Delicate Balance Between In-Person and Online Learning                              in a Hybrid JD Program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F105-0BFD-A303-CD35-6205C8DF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37" y="1291409"/>
            <a:ext cx="12192000" cy="46732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latin typeface="+mj-lt"/>
              </a:rPr>
              <a:t>University of Denver Sturm College of Law ~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Online &amp; Hybrid Learning Conference ~ September 27, 2024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digital balance scale using circles">
            <a:extLst>
              <a:ext uri="{FF2B5EF4-FFF2-40B4-BE49-F238E27FC236}">
                <a16:creationId xmlns:a16="http://schemas.microsoft.com/office/drawing/2014/main" id="{8B740C59-9136-78AA-1F19-22D3C81C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03" b="24804"/>
          <a:stretch/>
        </p:blipFill>
        <p:spPr>
          <a:xfrm>
            <a:off x="867439" y="1879403"/>
            <a:ext cx="10442448" cy="390381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E29EB-528C-FA3E-6162-C3CB44343D97}"/>
              </a:ext>
            </a:extLst>
          </p:cNvPr>
          <p:cNvSpPr txBox="1"/>
          <p:nvPr/>
        </p:nvSpPr>
        <p:spPr>
          <a:xfrm>
            <a:off x="8153610" y="5903893"/>
            <a:ext cx="3163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+mj-lt"/>
              </a:rPr>
              <a:t>The Colleges of Law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Dean Andrea Funk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Associate Dean Brandy Price</a:t>
            </a:r>
          </a:p>
        </p:txBody>
      </p:sp>
    </p:spTree>
    <p:extLst>
      <p:ext uri="{BB962C8B-B14F-4D97-AF65-F5344CB8AC3E}">
        <p14:creationId xmlns:p14="http://schemas.microsoft.com/office/powerpoint/2010/main" val="3084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EAC597-A915-553A-6ED5-C5E09E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/>
              <a:t>Administrative Experience:  Key Takeaways</a:t>
            </a:r>
          </a:p>
        </p:txBody>
      </p:sp>
      <p:pic>
        <p:nvPicPr>
          <p:cNvPr id="22" name="Content Placeholder 21" descr="A black and white arrow with black text&#10;&#10;Description automatically generated">
            <a:extLst>
              <a:ext uri="{FF2B5EF4-FFF2-40B4-BE49-F238E27FC236}">
                <a16:creationId xmlns:a16="http://schemas.microsoft.com/office/drawing/2014/main" id="{1E33AD78-9D05-B91F-5B00-66F65E2D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0283" y="2157413"/>
            <a:ext cx="5917785" cy="3903662"/>
          </a:xfr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8603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-up of a question and answer&#10;&#10;Description automatically generated">
            <a:extLst>
              <a:ext uri="{FF2B5EF4-FFF2-40B4-BE49-F238E27FC236}">
                <a16:creationId xmlns:a16="http://schemas.microsoft.com/office/drawing/2014/main" id="{D8D0637D-A3E8-BCCB-6586-A4289D1E5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8078" y="1477090"/>
            <a:ext cx="7435844" cy="3903819"/>
          </a:xfr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196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5365B0C-A0A7-A076-3FF7-66DFF8A1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778A83-73A5-6AB2-3EDA-32CF0C7C5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6FBFA-502B-9097-0755-91F7A199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9/26/2024</a:t>
            </a:fld>
            <a:endParaRPr lang="en-US"/>
          </a:p>
        </p:txBody>
      </p:sp>
      <p:pic>
        <p:nvPicPr>
          <p:cNvPr id="8" name="Picture 7" descr="Stones balancing on a wood">
            <a:extLst>
              <a:ext uri="{FF2B5EF4-FFF2-40B4-BE49-F238E27FC236}">
                <a16:creationId xmlns:a16="http://schemas.microsoft.com/office/drawing/2014/main" id="{EE81F8A2-33D8-B128-974F-CAAD4F57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663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050B6-D5C5-CC6C-D8E0-B11480545743}"/>
              </a:ext>
            </a:extLst>
          </p:cNvPr>
          <p:cNvSpPr txBox="1"/>
          <p:nvPr/>
        </p:nvSpPr>
        <p:spPr>
          <a:xfrm>
            <a:off x="762000" y="6010923"/>
            <a:ext cx="5408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+mj-lt"/>
              </a:rPr>
              <a:t>Thank you!  To balance!</a:t>
            </a:r>
          </a:p>
        </p:txBody>
      </p:sp>
    </p:spTree>
    <p:extLst>
      <p:ext uri="{BB962C8B-B14F-4D97-AF65-F5344CB8AC3E}">
        <p14:creationId xmlns:p14="http://schemas.microsoft.com/office/powerpoint/2010/main" val="33843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D17C-65D3-40D9-D19F-A9E6670F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Asynchronous, Synchronous, In Person…Oh My…</a:t>
            </a:r>
          </a:p>
        </p:txBody>
      </p:sp>
      <p:pic>
        <p:nvPicPr>
          <p:cNvPr id="1026" name="Picture 2" descr="A chalk drawing of a balance scal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BC44EB7-AF73-E08D-A5A8-DBCCA1A69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839" y="2157984"/>
            <a:ext cx="5848417" cy="39038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7692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67E334-B083-DD0C-4B89-358A5B03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Specific Examples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4BDEFE85-E710-C635-9637-1F99148CA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70058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22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51E704-65E3-45C1-B490-13E9840E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Teaching Content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472BF86-7D2D-9404-E62E-F07AF7404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432242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Callout 9">
            <a:extLst>
              <a:ext uri="{FF2B5EF4-FFF2-40B4-BE49-F238E27FC236}">
                <a16:creationId xmlns:a16="http://schemas.microsoft.com/office/drawing/2014/main" id="{F865ACBA-0AF3-6E52-F47F-E1E1B51779F6}"/>
              </a:ext>
            </a:extLst>
          </p:cNvPr>
          <p:cNvSpPr/>
          <p:nvPr/>
        </p:nvSpPr>
        <p:spPr>
          <a:xfrm>
            <a:off x="9595943" y="1033519"/>
            <a:ext cx="1828801" cy="1641308"/>
          </a:xfrm>
          <a:prstGeom prst="wedgeEllipseCallout">
            <a:avLst>
              <a:gd name="adj1" fmla="val -40833"/>
              <a:gd name="adj2" fmla="val 64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More     Efficient     Delivery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62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2CE20-0740-5D9F-C6AF-F11E556B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D85259-835F-287D-F405-03421E12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>
            <a:normAutofit/>
          </a:bodyPr>
          <a:lstStyle/>
          <a:p>
            <a:r>
              <a:rPr lang="en-US" dirty="0">
                <a:latin typeface="+mj-lt"/>
              </a:rPr>
              <a:t>Providing Feedback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F25D98A-6FB3-27A3-ECDC-A7DC0278E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33068"/>
              </p:ext>
            </p:extLst>
          </p:nvPr>
        </p:nvGraphicFramePr>
        <p:xfrm>
          <a:off x="885160" y="2252577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Callout 1">
            <a:extLst>
              <a:ext uri="{FF2B5EF4-FFF2-40B4-BE49-F238E27FC236}">
                <a16:creationId xmlns:a16="http://schemas.microsoft.com/office/drawing/2014/main" id="{F42A1028-E3AF-0498-7BFA-EE6B988AD414}"/>
              </a:ext>
            </a:extLst>
          </p:cNvPr>
          <p:cNvSpPr/>
          <p:nvPr/>
        </p:nvSpPr>
        <p:spPr>
          <a:xfrm>
            <a:off x="10079419" y="907395"/>
            <a:ext cx="1828801" cy="1641308"/>
          </a:xfrm>
          <a:prstGeom prst="wedgeEllipseCallout">
            <a:avLst>
              <a:gd name="adj1" fmla="val -40833"/>
              <a:gd name="adj2" fmla="val 64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But…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or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And…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9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5553-E768-18E9-B364-6C494F5D8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B43BFA-869A-7FB9-5449-05D0CE05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>
            <a:normAutofit/>
          </a:bodyPr>
          <a:lstStyle/>
          <a:p>
            <a:r>
              <a:rPr lang="en-US" dirty="0">
                <a:latin typeface="+mj-lt"/>
              </a:rPr>
              <a:t>Community Building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95720DB-FDCF-536C-F5E8-9B359263E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44459"/>
              </p:ext>
            </p:extLst>
          </p:nvPr>
        </p:nvGraphicFramePr>
        <p:xfrm>
          <a:off x="885160" y="2252577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Callout 1">
            <a:extLst>
              <a:ext uri="{FF2B5EF4-FFF2-40B4-BE49-F238E27FC236}">
                <a16:creationId xmlns:a16="http://schemas.microsoft.com/office/drawing/2014/main" id="{37CADDD4-8CB1-95C6-C6FE-E6DFF4C62EA9}"/>
              </a:ext>
            </a:extLst>
          </p:cNvPr>
          <p:cNvSpPr/>
          <p:nvPr/>
        </p:nvSpPr>
        <p:spPr>
          <a:xfrm>
            <a:off x="10079419" y="907395"/>
            <a:ext cx="1828801" cy="1641308"/>
          </a:xfrm>
          <a:prstGeom prst="wedgeEllipseCallout">
            <a:avLst>
              <a:gd name="adj1" fmla="val -40833"/>
              <a:gd name="adj2" fmla="val 64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But…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or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And…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4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DBCAE-0A69-C6A1-AD68-AA5F0546A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070352-B4ED-DC30-A94C-D4DE6CCD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>
            <a:normAutofit/>
          </a:bodyPr>
          <a:lstStyle/>
          <a:p>
            <a:r>
              <a:rPr lang="en-US" dirty="0">
                <a:latin typeface="+mj-lt"/>
              </a:rPr>
              <a:t>Other Educational or Professional Goals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04EA965-F002-4723-1AFA-C3B387ED0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1312"/>
              </p:ext>
            </p:extLst>
          </p:nvPr>
        </p:nvGraphicFramePr>
        <p:xfrm>
          <a:off x="885160" y="2252577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2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745037ED-50F9-4CB1-112D-A9584D6A00F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10448" y="1075731"/>
            <a:ext cx="6107979" cy="4061806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</a:ln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72A685D-7EEB-DA34-5E76-6975B4247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17" y="1000126"/>
            <a:ext cx="4285264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D7D20-F055-8E3A-70F5-23AD061E465B}"/>
              </a:ext>
            </a:extLst>
          </p:cNvPr>
          <p:cNvSpPr txBox="1"/>
          <p:nvPr/>
        </p:nvSpPr>
        <p:spPr>
          <a:xfrm>
            <a:off x="692718" y="5639030"/>
            <a:ext cx="107257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hlinkClick r:id="rId6"/>
              </a:rPr>
              <a:t>Mentimeter</a:t>
            </a:r>
            <a:endParaRPr lang="en-US" b="1" dirty="0"/>
          </a:p>
          <a:p>
            <a:pPr algn="ctr"/>
            <a:r>
              <a:rPr lang="en-US" b="1" dirty="0"/>
              <a:t>Mentimeter.com 5175 3339</a:t>
            </a:r>
          </a:p>
        </p:txBody>
      </p:sp>
    </p:spTree>
    <p:extLst>
      <p:ext uri="{BB962C8B-B14F-4D97-AF65-F5344CB8AC3E}">
        <p14:creationId xmlns:p14="http://schemas.microsoft.com/office/powerpoint/2010/main" val="267558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FADB64-5540-452E-BFB9-6E3C8FB1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and Student Experience: Their Feedback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AA54A0-1D4C-2B23-E38C-353786B06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b="0" dirty="0">
                <a:latin typeface="+mj-lt"/>
              </a:rPr>
              <a:t>Students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E50DE3-9D99-79BA-23C4-3DB60CB6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000000"/>
                </a:solidFill>
                <a:latin typeface="Walbaum Display"/>
                <a:cs typeface="Times New Roman"/>
              </a:rPr>
              <a:t>Want more live opportunities to connect with professors.</a:t>
            </a:r>
            <a:endParaRPr lang="en-US" dirty="0">
              <a:latin typeface="Walbaum Display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8F0349-5C76-CCC5-3172-53988D4D8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+mj-lt"/>
              </a:rPr>
              <a:t>Faculty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2AFA39-6D11-C2B7-863D-FE859984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000000"/>
                </a:solidFill>
                <a:latin typeface="Walbaum Display"/>
                <a:cs typeface="Times New Roman"/>
              </a:rPr>
              <a:t>Host synchronous online office hours (either weekly or bi-weekly).</a:t>
            </a:r>
            <a:endParaRPr lang="en-US">
              <a:latin typeface="Walbaum Display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000000"/>
                </a:solidFill>
                <a:latin typeface="Walbaum Display"/>
                <a:cs typeface="Times New Roman"/>
              </a:rPr>
              <a:t>Offer additional synchronous online sessions between live residencies.</a:t>
            </a:r>
            <a:endParaRPr lang="en-US">
              <a:latin typeface="Walbaum Display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000000"/>
                </a:solidFill>
                <a:latin typeface="Walbaum Display"/>
                <a:cs typeface="Times New Roman"/>
              </a:rPr>
              <a:t>Offer synchronous online final exam review sessions.</a:t>
            </a:r>
            <a:endParaRPr lang="en-US" dirty="0">
              <a:latin typeface="Walbaum Display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80111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8E4E2"/>
      </a:lt2>
      <a:accent1>
        <a:srgbClr val="82A6BC"/>
      </a:accent1>
      <a:accent2>
        <a:srgbClr val="7F8BBA"/>
      </a:accent2>
      <a:accent3>
        <a:srgbClr val="A096C6"/>
      </a:accent3>
      <a:accent4>
        <a:srgbClr val="A37FBA"/>
      </a:accent4>
      <a:accent5>
        <a:srgbClr val="C492C2"/>
      </a:accent5>
      <a:accent6>
        <a:srgbClr val="BA7F9F"/>
      </a:accent6>
      <a:hlink>
        <a:srgbClr val="A6775B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609</Words>
  <Application>Microsoft Office PowerPoint</Application>
  <PresentationFormat>Widescreen</PresentationFormat>
  <Paragraphs>129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Light</vt:lpstr>
      <vt:lpstr>Arial</vt:lpstr>
      <vt:lpstr>Courier New</vt:lpstr>
      <vt:lpstr>Helvetica</vt:lpstr>
      <vt:lpstr>Symbol</vt:lpstr>
      <vt:lpstr>Walbaum Display</vt:lpstr>
      <vt:lpstr>Wingdings</vt:lpstr>
      <vt:lpstr>BohoVogueVTI</vt:lpstr>
      <vt:lpstr>The Delicate Balance Between In-Person and Online Learning                              in a Hybrid JD Program  </vt:lpstr>
      <vt:lpstr>Asynchronous, Synchronous, In Person…Oh My…</vt:lpstr>
      <vt:lpstr>Specific Examples</vt:lpstr>
      <vt:lpstr>Teaching Content</vt:lpstr>
      <vt:lpstr>Providing Feedback</vt:lpstr>
      <vt:lpstr>Community Building</vt:lpstr>
      <vt:lpstr>Other Educational or Professional Goals </vt:lpstr>
      <vt:lpstr>PowerPoint Presentation</vt:lpstr>
      <vt:lpstr>Faculty and Student Experience: Their Feedback</vt:lpstr>
      <vt:lpstr>Administrative Experience:  Key Takeaways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Funk Andrea</dc:creator>
  <cp:lastModifiedBy>Brandy Price</cp:lastModifiedBy>
  <cp:revision>83</cp:revision>
  <cp:lastPrinted>2024-09-10T02:55:54Z</cp:lastPrinted>
  <dcterms:created xsi:type="dcterms:W3CDTF">2024-09-08T16:39:15Z</dcterms:created>
  <dcterms:modified xsi:type="dcterms:W3CDTF">2024-09-27T20:38:08Z</dcterms:modified>
</cp:coreProperties>
</file>